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9"/>
  </p:notesMasterIdLst>
  <p:handoutMasterIdLst>
    <p:handoutMasterId r:id="rId20"/>
  </p:handoutMasterIdLst>
  <p:sldIdLst>
    <p:sldId id="256" r:id="rId3"/>
    <p:sldId id="257" r:id="rId4"/>
    <p:sldId id="258" r:id="rId5"/>
    <p:sldId id="269" r:id="rId6"/>
    <p:sldId id="261" r:id="rId7"/>
    <p:sldId id="270" r:id="rId8"/>
    <p:sldId id="271" r:id="rId9"/>
    <p:sldId id="263" r:id="rId10"/>
    <p:sldId id="264" r:id="rId11"/>
    <p:sldId id="265" r:id="rId12"/>
    <p:sldId id="267" r:id="rId13"/>
    <p:sldId id="268" r:id="rId14"/>
    <p:sldId id="272" r:id="rId15"/>
    <p:sldId id="273" r:id="rId16"/>
    <p:sldId id="274" r:id="rId17"/>
    <p:sldId id="275" r:id="rId18"/>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ingra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2304" y="-7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endParaRPr lang="fr-CA" altLang="fr-FR"/>
          </a:p>
        </p:txBody>
      </p:sp>
      <p:sp>
        <p:nvSpPr>
          <p:cNvPr id="307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endParaRPr lang="fr-CA" altLang="fr-FR"/>
          </a:p>
        </p:txBody>
      </p:sp>
      <p:sp>
        <p:nvSpPr>
          <p:cNvPr id="307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endParaRPr lang="fr-CA" altLang="fr-FR"/>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BBAD5A5C-20CF-41C7-BC44-37D5D394789A}" type="slidenum">
              <a:rPr lang="fr-CA" altLang="fr-FR"/>
              <a:pPr/>
              <a:t>‹#›</a:t>
            </a:fld>
            <a:endParaRPr lang="fr-CA" altLang="fr-FR"/>
          </a:p>
        </p:txBody>
      </p:sp>
    </p:spTree>
    <p:extLst>
      <p:ext uri="{BB962C8B-B14F-4D97-AF65-F5344CB8AC3E}">
        <p14:creationId xmlns:p14="http://schemas.microsoft.com/office/powerpoint/2010/main" val="1074038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3074"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3075" name="Text Box 3"/>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3076"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fr-CA" altLang="fr-FR" smtClean="0"/>
          </a:p>
        </p:txBody>
      </p:sp>
      <p:sp>
        <p:nvSpPr>
          <p:cNvPr id="3078" name="Text Box 6"/>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3079"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982802F2-C99D-46B8-9C25-F888BD936BD7}" type="slidenum">
              <a:rPr lang="en-US" altLang="fr-FR"/>
              <a:pPr/>
              <a:t>‹#›</a:t>
            </a:fld>
            <a:endParaRPr lang="en-US" altLang="fr-FR"/>
          </a:p>
        </p:txBody>
      </p:sp>
    </p:spTree>
    <p:extLst>
      <p:ext uri="{BB962C8B-B14F-4D97-AF65-F5344CB8AC3E}">
        <p14:creationId xmlns:p14="http://schemas.microsoft.com/office/powerpoint/2010/main" val="87859636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074F800-B2A5-4228-A624-9C1CFDF16CCE}" type="slidenum">
              <a:rPr lang="en-US" altLang="fr-FR"/>
              <a:pPr/>
              <a:t>1</a:t>
            </a:fld>
            <a:endParaRPr lang="en-US" altLang="fr-FR"/>
          </a:p>
        </p:txBody>
      </p:sp>
      <p:sp>
        <p:nvSpPr>
          <p:cNvPr id="17409"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algn="r">
              <a:buClrTx/>
              <a:buFontTx/>
              <a:buNone/>
            </a:pPr>
            <a:fld id="{30E6D460-9194-4167-BA57-2979164343DA}" type="slidenum">
              <a:rPr lang="en-US" altLang="fr-FR" sz="1200"/>
              <a:pPr algn="r">
                <a:buClrTx/>
                <a:buFontTx/>
                <a:buNone/>
              </a:pPr>
              <a:t>1</a:t>
            </a:fld>
            <a:endParaRPr lang="en-US" altLang="fr-FR" sz="1200"/>
          </a:p>
        </p:txBody>
      </p:sp>
      <p:sp>
        <p:nvSpPr>
          <p:cNvPr id="174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ltLang="fr-F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94E43DB-A99A-4BDB-92C2-9A6AC471A2EA}" type="slidenum">
              <a:rPr lang="en-US" altLang="fr-FR"/>
              <a:pPr/>
              <a:t>2</a:t>
            </a:fld>
            <a:endParaRPr lang="en-US" altLang="fr-FR"/>
          </a:p>
        </p:txBody>
      </p:sp>
      <p:sp>
        <p:nvSpPr>
          <p:cNvPr id="1843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algn="r">
              <a:buClrTx/>
              <a:buFontTx/>
              <a:buNone/>
            </a:pPr>
            <a:fld id="{28C6657A-A036-4439-954D-56D6A0640062}" type="slidenum">
              <a:rPr lang="en-US" altLang="fr-FR" sz="1200"/>
              <a:pPr algn="r">
                <a:buClrTx/>
                <a:buFontTx/>
                <a:buNone/>
              </a:pPr>
              <a:t>2</a:t>
            </a:fld>
            <a:endParaRPr lang="en-US" altLang="fr-FR" sz="1200"/>
          </a:p>
        </p:txBody>
      </p:sp>
      <p:sp>
        <p:nvSpPr>
          <p:cNvPr id="1843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5" name="Rectangle 3"/>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altLang="fr-FR">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5068404-2D8B-4A25-9B04-BF297B004966}" type="slidenum">
              <a:rPr lang="en-US" altLang="fr-FR"/>
              <a:pPr/>
              <a:t>3</a:t>
            </a:fld>
            <a:endParaRPr lang="en-US" altLang="fr-FR"/>
          </a:p>
        </p:txBody>
      </p:sp>
      <p:sp>
        <p:nvSpPr>
          <p:cNvPr id="19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BE8508F6-B0D6-4F5E-94E6-876A8EE251EE}" type="slidenum">
              <a:rPr lang="en-US" altLang="fr-FR"/>
              <a:pPr/>
              <a:t>5</a:t>
            </a:fld>
            <a:endParaRPr lang="en-US" altLang="fr-FR"/>
          </a:p>
        </p:txBody>
      </p:sp>
      <p:sp>
        <p:nvSpPr>
          <p:cNvPr id="22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7C64EA3-BD55-47A0-A5B7-F73E31E99413}" type="slidenum">
              <a:rPr lang="en-US" altLang="fr-FR"/>
              <a:pPr/>
              <a:t>8</a:t>
            </a:fld>
            <a:endParaRPr lang="en-US" altLang="fr-FR"/>
          </a:p>
        </p:txBody>
      </p:sp>
      <p:sp>
        <p:nvSpPr>
          <p:cNvPr id="245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F293183-DE1A-4AED-A3F7-6A59016D4411}" type="slidenum">
              <a:rPr lang="en-US" altLang="fr-FR"/>
              <a:pPr/>
              <a:t>9</a:t>
            </a:fld>
            <a:endParaRPr lang="en-US" altLang="fr-FR"/>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85E19B9-4B9F-4755-B1D9-DF3FC2EE9C79}" type="slidenum">
              <a:rPr lang="en-US" altLang="fr-FR"/>
              <a:pPr/>
              <a:t>10</a:t>
            </a:fld>
            <a:endParaRPr lang="en-US" altLang="fr-FR"/>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DFDB4013-8743-42BD-9100-77E7AADA4D5B}" type="slidenum">
              <a:rPr lang="en-US" altLang="fr-FR"/>
              <a:pPr/>
              <a:t>11</a:t>
            </a:fld>
            <a:endParaRPr lang="en-US" altLang="fr-FR"/>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AFA4C2B9-6757-4834-8125-60AA42DDF09F}" type="slidenum">
              <a:rPr lang="en-US" altLang="fr-FR"/>
              <a:pPr/>
              <a:t>12</a:t>
            </a:fld>
            <a:endParaRPr lang="en-US" altLang="fr-FR"/>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54FC18A1-8917-4C0C-9CA1-833E9EC97B34}" type="slidenum">
              <a:rPr lang="fr-CA" altLang="fr-FR"/>
              <a:pPr/>
              <a:t>‹#›</a:t>
            </a:fld>
            <a:endParaRPr lang="fr-CA" altLang="fr-FR"/>
          </a:p>
        </p:txBody>
      </p:sp>
    </p:spTree>
    <p:extLst>
      <p:ext uri="{BB962C8B-B14F-4D97-AF65-F5344CB8AC3E}">
        <p14:creationId xmlns:p14="http://schemas.microsoft.com/office/powerpoint/2010/main" val="292943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132D8DEB-7736-4B13-A921-D036086AC7C8}" type="slidenum">
              <a:rPr lang="fr-CA" altLang="fr-FR"/>
              <a:pPr/>
              <a:t>‹#›</a:t>
            </a:fld>
            <a:endParaRPr lang="fr-CA" altLang="fr-FR"/>
          </a:p>
        </p:txBody>
      </p:sp>
    </p:spTree>
    <p:extLst>
      <p:ext uri="{BB962C8B-B14F-4D97-AF65-F5344CB8AC3E}">
        <p14:creationId xmlns:p14="http://schemas.microsoft.com/office/powerpoint/2010/main" val="216630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825" y="301625"/>
            <a:ext cx="1827213"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370013" y="301625"/>
            <a:ext cx="5332412"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341F25F8-AFBF-4063-B397-35985C5A0B7C}" type="slidenum">
              <a:rPr lang="fr-CA" altLang="fr-FR"/>
              <a:pPr/>
              <a:t>‹#›</a:t>
            </a:fld>
            <a:endParaRPr lang="fr-CA" altLang="fr-FR"/>
          </a:p>
        </p:txBody>
      </p:sp>
    </p:spTree>
    <p:extLst>
      <p:ext uri="{BB962C8B-B14F-4D97-AF65-F5344CB8AC3E}">
        <p14:creationId xmlns:p14="http://schemas.microsoft.com/office/powerpoint/2010/main" val="297742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078FE8AC-7A4D-42C1-A706-DC0C20999484}" type="slidenum">
              <a:rPr lang="fr-CA" altLang="fr-FR"/>
              <a:pPr/>
              <a:t>‹#›</a:t>
            </a:fld>
            <a:endParaRPr lang="fr-CA" altLang="fr-FR"/>
          </a:p>
        </p:txBody>
      </p:sp>
    </p:spTree>
    <p:extLst>
      <p:ext uri="{BB962C8B-B14F-4D97-AF65-F5344CB8AC3E}">
        <p14:creationId xmlns:p14="http://schemas.microsoft.com/office/powerpoint/2010/main" val="225128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FD9AFEAE-9429-451D-AB0D-2020B14429C3}" type="slidenum">
              <a:rPr lang="fr-CA" altLang="fr-FR"/>
              <a:pPr/>
              <a:t>‹#›</a:t>
            </a:fld>
            <a:endParaRPr lang="fr-CA" altLang="fr-FR"/>
          </a:p>
        </p:txBody>
      </p:sp>
    </p:spTree>
    <p:extLst>
      <p:ext uri="{BB962C8B-B14F-4D97-AF65-F5344CB8AC3E}">
        <p14:creationId xmlns:p14="http://schemas.microsoft.com/office/powerpoint/2010/main" val="372818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2B94F83B-B8F9-48F7-A53B-6383080D1CA4}" type="slidenum">
              <a:rPr lang="fr-CA" altLang="fr-FR"/>
              <a:pPr/>
              <a:t>‹#›</a:t>
            </a:fld>
            <a:endParaRPr lang="fr-CA" altLang="fr-FR"/>
          </a:p>
        </p:txBody>
      </p:sp>
    </p:spTree>
    <p:extLst>
      <p:ext uri="{BB962C8B-B14F-4D97-AF65-F5344CB8AC3E}">
        <p14:creationId xmlns:p14="http://schemas.microsoft.com/office/powerpoint/2010/main" val="2625000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idx="10"/>
          </p:nvPr>
        </p:nvSpPr>
        <p:spPr/>
        <p:txBody>
          <a:bodyPr/>
          <a:lstStyle>
            <a:lvl1pPr>
              <a:defRPr/>
            </a:lvl1pPr>
          </a:lstStyle>
          <a:p>
            <a:endParaRPr lang="fr-CA" altLang="fr-FR"/>
          </a:p>
        </p:txBody>
      </p:sp>
      <p:sp>
        <p:nvSpPr>
          <p:cNvPr id="6" name="Footer Placeholder 5"/>
          <p:cNvSpPr>
            <a:spLocks noGrp="1"/>
          </p:cNvSpPr>
          <p:nvPr>
            <p:ph type="ftr" idx="11"/>
          </p:nvPr>
        </p:nvSpPr>
        <p:spPr/>
        <p:txBody>
          <a:bodyPr/>
          <a:lstStyle>
            <a:lvl1pPr>
              <a:defRPr/>
            </a:lvl1pPr>
          </a:lstStyle>
          <a:p>
            <a:endParaRPr lang="fr-CA" altLang="fr-FR"/>
          </a:p>
        </p:txBody>
      </p:sp>
      <p:sp>
        <p:nvSpPr>
          <p:cNvPr id="7" name="Slide Number Placeholder 6"/>
          <p:cNvSpPr>
            <a:spLocks noGrp="1"/>
          </p:cNvSpPr>
          <p:nvPr>
            <p:ph type="sldNum" idx="12"/>
          </p:nvPr>
        </p:nvSpPr>
        <p:spPr/>
        <p:txBody>
          <a:bodyPr/>
          <a:lstStyle>
            <a:lvl1pPr>
              <a:defRPr/>
            </a:lvl1pPr>
          </a:lstStyle>
          <a:p>
            <a:fld id="{D66FFB7C-668A-4DA6-BFA9-BE1A704661F0}" type="slidenum">
              <a:rPr lang="fr-CA" altLang="fr-FR"/>
              <a:pPr/>
              <a:t>‹#›</a:t>
            </a:fld>
            <a:endParaRPr lang="fr-CA" altLang="fr-FR"/>
          </a:p>
        </p:txBody>
      </p:sp>
    </p:spTree>
    <p:extLst>
      <p:ext uri="{BB962C8B-B14F-4D97-AF65-F5344CB8AC3E}">
        <p14:creationId xmlns:p14="http://schemas.microsoft.com/office/powerpoint/2010/main" val="34294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idx="10"/>
          </p:nvPr>
        </p:nvSpPr>
        <p:spPr/>
        <p:txBody>
          <a:bodyPr/>
          <a:lstStyle>
            <a:lvl1pPr>
              <a:defRPr/>
            </a:lvl1pPr>
          </a:lstStyle>
          <a:p>
            <a:endParaRPr lang="fr-CA" altLang="fr-FR"/>
          </a:p>
        </p:txBody>
      </p:sp>
      <p:sp>
        <p:nvSpPr>
          <p:cNvPr id="8" name="Footer Placeholder 7"/>
          <p:cNvSpPr>
            <a:spLocks noGrp="1"/>
          </p:cNvSpPr>
          <p:nvPr>
            <p:ph type="ftr" idx="11"/>
          </p:nvPr>
        </p:nvSpPr>
        <p:spPr/>
        <p:txBody>
          <a:bodyPr/>
          <a:lstStyle>
            <a:lvl1pPr>
              <a:defRPr/>
            </a:lvl1pPr>
          </a:lstStyle>
          <a:p>
            <a:endParaRPr lang="fr-CA" altLang="fr-FR"/>
          </a:p>
        </p:txBody>
      </p:sp>
      <p:sp>
        <p:nvSpPr>
          <p:cNvPr id="9" name="Slide Number Placeholder 8"/>
          <p:cNvSpPr>
            <a:spLocks noGrp="1"/>
          </p:cNvSpPr>
          <p:nvPr>
            <p:ph type="sldNum" idx="12"/>
          </p:nvPr>
        </p:nvSpPr>
        <p:spPr/>
        <p:txBody>
          <a:bodyPr/>
          <a:lstStyle>
            <a:lvl1pPr>
              <a:defRPr/>
            </a:lvl1pPr>
          </a:lstStyle>
          <a:p>
            <a:fld id="{D3F350C2-12DC-4E24-8A70-8DEA31D6457C}" type="slidenum">
              <a:rPr lang="fr-CA" altLang="fr-FR"/>
              <a:pPr/>
              <a:t>‹#›</a:t>
            </a:fld>
            <a:endParaRPr lang="fr-CA" altLang="fr-FR"/>
          </a:p>
        </p:txBody>
      </p:sp>
    </p:spTree>
    <p:extLst>
      <p:ext uri="{BB962C8B-B14F-4D97-AF65-F5344CB8AC3E}">
        <p14:creationId xmlns:p14="http://schemas.microsoft.com/office/powerpoint/2010/main" val="1546506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idx="10"/>
          </p:nvPr>
        </p:nvSpPr>
        <p:spPr/>
        <p:txBody>
          <a:bodyPr/>
          <a:lstStyle>
            <a:lvl1pPr>
              <a:defRPr/>
            </a:lvl1pPr>
          </a:lstStyle>
          <a:p>
            <a:endParaRPr lang="fr-CA" altLang="fr-FR"/>
          </a:p>
        </p:txBody>
      </p:sp>
      <p:sp>
        <p:nvSpPr>
          <p:cNvPr id="4" name="Footer Placeholder 3"/>
          <p:cNvSpPr>
            <a:spLocks noGrp="1"/>
          </p:cNvSpPr>
          <p:nvPr>
            <p:ph type="ftr" idx="11"/>
          </p:nvPr>
        </p:nvSpPr>
        <p:spPr/>
        <p:txBody>
          <a:bodyPr/>
          <a:lstStyle>
            <a:lvl1pPr>
              <a:defRPr/>
            </a:lvl1pPr>
          </a:lstStyle>
          <a:p>
            <a:endParaRPr lang="fr-CA" altLang="fr-FR"/>
          </a:p>
        </p:txBody>
      </p:sp>
      <p:sp>
        <p:nvSpPr>
          <p:cNvPr id="5" name="Slide Number Placeholder 4"/>
          <p:cNvSpPr>
            <a:spLocks noGrp="1"/>
          </p:cNvSpPr>
          <p:nvPr>
            <p:ph type="sldNum" idx="12"/>
          </p:nvPr>
        </p:nvSpPr>
        <p:spPr/>
        <p:txBody>
          <a:bodyPr/>
          <a:lstStyle>
            <a:lvl1pPr>
              <a:defRPr/>
            </a:lvl1pPr>
          </a:lstStyle>
          <a:p>
            <a:fld id="{D744FD8E-0407-47AD-8CC5-C6A7E08315FF}" type="slidenum">
              <a:rPr lang="fr-CA" altLang="fr-FR"/>
              <a:pPr/>
              <a:t>‹#›</a:t>
            </a:fld>
            <a:endParaRPr lang="fr-CA" altLang="fr-FR"/>
          </a:p>
        </p:txBody>
      </p:sp>
    </p:spTree>
    <p:extLst>
      <p:ext uri="{BB962C8B-B14F-4D97-AF65-F5344CB8AC3E}">
        <p14:creationId xmlns:p14="http://schemas.microsoft.com/office/powerpoint/2010/main" val="1456906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fr-CA" altLang="fr-FR"/>
          </a:p>
        </p:txBody>
      </p:sp>
      <p:sp>
        <p:nvSpPr>
          <p:cNvPr id="3" name="Footer Placeholder 2"/>
          <p:cNvSpPr>
            <a:spLocks noGrp="1"/>
          </p:cNvSpPr>
          <p:nvPr>
            <p:ph type="ftr" idx="11"/>
          </p:nvPr>
        </p:nvSpPr>
        <p:spPr/>
        <p:txBody>
          <a:bodyPr/>
          <a:lstStyle>
            <a:lvl1pPr>
              <a:defRPr/>
            </a:lvl1pPr>
          </a:lstStyle>
          <a:p>
            <a:endParaRPr lang="fr-CA" altLang="fr-FR"/>
          </a:p>
        </p:txBody>
      </p:sp>
      <p:sp>
        <p:nvSpPr>
          <p:cNvPr id="4" name="Slide Number Placeholder 3"/>
          <p:cNvSpPr>
            <a:spLocks noGrp="1"/>
          </p:cNvSpPr>
          <p:nvPr>
            <p:ph type="sldNum" idx="12"/>
          </p:nvPr>
        </p:nvSpPr>
        <p:spPr/>
        <p:txBody>
          <a:bodyPr/>
          <a:lstStyle>
            <a:lvl1pPr>
              <a:defRPr/>
            </a:lvl1pPr>
          </a:lstStyle>
          <a:p>
            <a:fld id="{721BE055-2594-4685-90EA-E9CF881314AC}" type="slidenum">
              <a:rPr lang="fr-CA" altLang="fr-FR"/>
              <a:pPr/>
              <a:t>‹#›</a:t>
            </a:fld>
            <a:endParaRPr lang="fr-CA" altLang="fr-FR"/>
          </a:p>
        </p:txBody>
      </p:sp>
    </p:spTree>
    <p:extLst>
      <p:ext uri="{BB962C8B-B14F-4D97-AF65-F5344CB8AC3E}">
        <p14:creationId xmlns:p14="http://schemas.microsoft.com/office/powerpoint/2010/main" val="429487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fr-CA" altLang="fr-FR"/>
          </a:p>
        </p:txBody>
      </p:sp>
      <p:sp>
        <p:nvSpPr>
          <p:cNvPr id="6" name="Footer Placeholder 5"/>
          <p:cNvSpPr>
            <a:spLocks noGrp="1"/>
          </p:cNvSpPr>
          <p:nvPr>
            <p:ph type="ftr" idx="11"/>
          </p:nvPr>
        </p:nvSpPr>
        <p:spPr/>
        <p:txBody>
          <a:bodyPr/>
          <a:lstStyle>
            <a:lvl1pPr>
              <a:defRPr/>
            </a:lvl1pPr>
          </a:lstStyle>
          <a:p>
            <a:endParaRPr lang="fr-CA" altLang="fr-FR"/>
          </a:p>
        </p:txBody>
      </p:sp>
      <p:sp>
        <p:nvSpPr>
          <p:cNvPr id="7" name="Slide Number Placeholder 6"/>
          <p:cNvSpPr>
            <a:spLocks noGrp="1"/>
          </p:cNvSpPr>
          <p:nvPr>
            <p:ph type="sldNum" idx="12"/>
          </p:nvPr>
        </p:nvSpPr>
        <p:spPr/>
        <p:txBody>
          <a:bodyPr/>
          <a:lstStyle>
            <a:lvl1pPr>
              <a:defRPr/>
            </a:lvl1pPr>
          </a:lstStyle>
          <a:p>
            <a:fld id="{2F79D819-C3FA-4009-A721-E94E3B1FAADA}" type="slidenum">
              <a:rPr lang="fr-CA" altLang="fr-FR"/>
              <a:pPr/>
              <a:t>‹#›</a:t>
            </a:fld>
            <a:endParaRPr lang="fr-CA" altLang="fr-FR"/>
          </a:p>
        </p:txBody>
      </p:sp>
    </p:spTree>
    <p:extLst>
      <p:ext uri="{BB962C8B-B14F-4D97-AF65-F5344CB8AC3E}">
        <p14:creationId xmlns:p14="http://schemas.microsoft.com/office/powerpoint/2010/main" val="320177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56B3CB79-F691-419D-8139-95127BA7397B}" type="slidenum">
              <a:rPr lang="fr-CA" altLang="fr-FR"/>
              <a:pPr/>
              <a:t>‹#›</a:t>
            </a:fld>
            <a:endParaRPr lang="fr-CA" altLang="fr-FR"/>
          </a:p>
        </p:txBody>
      </p:sp>
    </p:spTree>
    <p:extLst>
      <p:ext uri="{BB962C8B-B14F-4D97-AF65-F5344CB8AC3E}">
        <p14:creationId xmlns:p14="http://schemas.microsoft.com/office/powerpoint/2010/main" val="272356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fr-CA" altLang="fr-FR"/>
          </a:p>
        </p:txBody>
      </p:sp>
      <p:sp>
        <p:nvSpPr>
          <p:cNvPr id="6" name="Footer Placeholder 5"/>
          <p:cNvSpPr>
            <a:spLocks noGrp="1"/>
          </p:cNvSpPr>
          <p:nvPr>
            <p:ph type="ftr" idx="11"/>
          </p:nvPr>
        </p:nvSpPr>
        <p:spPr/>
        <p:txBody>
          <a:bodyPr/>
          <a:lstStyle>
            <a:lvl1pPr>
              <a:defRPr/>
            </a:lvl1pPr>
          </a:lstStyle>
          <a:p>
            <a:endParaRPr lang="fr-CA" altLang="fr-FR"/>
          </a:p>
        </p:txBody>
      </p:sp>
      <p:sp>
        <p:nvSpPr>
          <p:cNvPr id="7" name="Slide Number Placeholder 6"/>
          <p:cNvSpPr>
            <a:spLocks noGrp="1"/>
          </p:cNvSpPr>
          <p:nvPr>
            <p:ph type="sldNum" idx="12"/>
          </p:nvPr>
        </p:nvSpPr>
        <p:spPr/>
        <p:txBody>
          <a:bodyPr/>
          <a:lstStyle>
            <a:lvl1pPr>
              <a:defRPr/>
            </a:lvl1pPr>
          </a:lstStyle>
          <a:p>
            <a:fld id="{FDA05FFD-69EF-4696-908A-5523D2112B18}" type="slidenum">
              <a:rPr lang="fr-CA" altLang="fr-FR"/>
              <a:pPr/>
              <a:t>‹#›</a:t>
            </a:fld>
            <a:endParaRPr lang="fr-CA" altLang="fr-FR"/>
          </a:p>
        </p:txBody>
      </p:sp>
    </p:spTree>
    <p:extLst>
      <p:ext uri="{BB962C8B-B14F-4D97-AF65-F5344CB8AC3E}">
        <p14:creationId xmlns:p14="http://schemas.microsoft.com/office/powerpoint/2010/main" val="41274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E8A75998-DC6D-4E91-9992-709CB75063E7}" type="slidenum">
              <a:rPr lang="fr-CA" altLang="fr-FR"/>
              <a:pPr/>
              <a:t>‹#›</a:t>
            </a:fld>
            <a:endParaRPr lang="fr-CA" altLang="fr-FR"/>
          </a:p>
        </p:txBody>
      </p:sp>
    </p:spTree>
    <p:extLst>
      <p:ext uri="{BB962C8B-B14F-4D97-AF65-F5344CB8AC3E}">
        <p14:creationId xmlns:p14="http://schemas.microsoft.com/office/powerpoint/2010/main" val="3834032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4250"/>
            <a:ext cx="2057400" cy="5141913"/>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984250"/>
            <a:ext cx="6019800" cy="51419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57C09D5E-4B85-48E7-80F2-E4E32031627A}" type="slidenum">
              <a:rPr lang="fr-CA" altLang="fr-FR"/>
              <a:pPr/>
              <a:t>‹#›</a:t>
            </a:fld>
            <a:endParaRPr lang="fr-CA" altLang="fr-FR"/>
          </a:p>
        </p:txBody>
      </p:sp>
    </p:spTree>
    <p:extLst>
      <p:ext uri="{BB962C8B-B14F-4D97-AF65-F5344CB8AC3E}">
        <p14:creationId xmlns:p14="http://schemas.microsoft.com/office/powerpoint/2010/main" val="344513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fr-CA" altLang="fr-FR"/>
          </a:p>
        </p:txBody>
      </p:sp>
      <p:sp>
        <p:nvSpPr>
          <p:cNvPr id="5" name="Footer Placeholder 4"/>
          <p:cNvSpPr>
            <a:spLocks noGrp="1"/>
          </p:cNvSpPr>
          <p:nvPr>
            <p:ph type="ftr" idx="11"/>
          </p:nvPr>
        </p:nvSpPr>
        <p:spPr/>
        <p:txBody>
          <a:bodyPr/>
          <a:lstStyle>
            <a:lvl1pPr>
              <a:defRPr/>
            </a:lvl1pPr>
          </a:lstStyle>
          <a:p>
            <a:endParaRPr lang="fr-CA" altLang="fr-FR"/>
          </a:p>
        </p:txBody>
      </p:sp>
      <p:sp>
        <p:nvSpPr>
          <p:cNvPr id="6" name="Slide Number Placeholder 5"/>
          <p:cNvSpPr>
            <a:spLocks noGrp="1"/>
          </p:cNvSpPr>
          <p:nvPr>
            <p:ph type="sldNum" idx="12"/>
          </p:nvPr>
        </p:nvSpPr>
        <p:spPr/>
        <p:txBody>
          <a:bodyPr/>
          <a:lstStyle>
            <a:lvl1pPr>
              <a:defRPr/>
            </a:lvl1pPr>
          </a:lstStyle>
          <a:p>
            <a:fld id="{A33E5E5C-0F7E-4684-88C9-B26935214394}" type="slidenum">
              <a:rPr lang="fr-CA" altLang="fr-FR"/>
              <a:pPr/>
              <a:t>‹#›</a:t>
            </a:fld>
            <a:endParaRPr lang="fr-CA" altLang="fr-FR"/>
          </a:p>
        </p:txBody>
      </p:sp>
    </p:spTree>
    <p:extLst>
      <p:ext uri="{BB962C8B-B14F-4D97-AF65-F5344CB8AC3E}">
        <p14:creationId xmlns:p14="http://schemas.microsoft.com/office/powerpoint/2010/main" val="16381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370013" y="1827213"/>
            <a:ext cx="35798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02225" y="1827213"/>
            <a:ext cx="35798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idx="10"/>
          </p:nvPr>
        </p:nvSpPr>
        <p:spPr/>
        <p:txBody>
          <a:bodyPr/>
          <a:lstStyle>
            <a:lvl1pPr>
              <a:defRPr/>
            </a:lvl1pPr>
          </a:lstStyle>
          <a:p>
            <a:endParaRPr lang="fr-CA" altLang="fr-FR"/>
          </a:p>
        </p:txBody>
      </p:sp>
      <p:sp>
        <p:nvSpPr>
          <p:cNvPr id="6" name="Footer Placeholder 5"/>
          <p:cNvSpPr>
            <a:spLocks noGrp="1"/>
          </p:cNvSpPr>
          <p:nvPr>
            <p:ph type="ftr" idx="11"/>
          </p:nvPr>
        </p:nvSpPr>
        <p:spPr/>
        <p:txBody>
          <a:bodyPr/>
          <a:lstStyle>
            <a:lvl1pPr>
              <a:defRPr/>
            </a:lvl1pPr>
          </a:lstStyle>
          <a:p>
            <a:endParaRPr lang="fr-CA" altLang="fr-FR"/>
          </a:p>
        </p:txBody>
      </p:sp>
      <p:sp>
        <p:nvSpPr>
          <p:cNvPr id="7" name="Slide Number Placeholder 6"/>
          <p:cNvSpPr>
            <a:spLocks noGrp="1"/>
          </p:cNvSpPr>
          <p:nvPr>
            <p:ph type="sldNum" idx="12"/>
          </p:nvPr>
        </p:nvSpPr>
        <p:spPr/>
        <p:txBody>
          <a:bodyPr/>
          <a:lstStyle>
            <a:lvl1pPr>
              <a:defRPr/>
            </a:lvl1pPr>
          </a:lstStyle>
          <a:p>
            <a:fld id="{2330679A-275C-4F4A-9739-2FC7D9E09204}" type="slidenum">
              <a:rPr lang="fr-CA" altLang="fr-FR"/>
              <a:pPr/>
              <a:t>‹#›</a:t>
            </a:fld>
            <a:endParaRPr lang="fr-CA" altLang="fr-FR"/>
          </a:p>
        </p:txBody>
      </p:sp>
    </p:spTree>
    <p:extLst>
      <p:ext uri="{BB962C8B-B14F-4D97-AF65-F5344CB8AC3E}">
        <p14:creationId xmlns:p14="http://schemas.microsoft.com/office/powerpoint/2010/main" val="37489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idx="10"/>
          </p:nvPr>
        </p:nvSpPr>
        <p:spPr/>
        <p:txBody>
          <a:bodyPr/>
          <a:lstStyle>
            <a:lvl1pPr>
              <a:defRPr/>
            </a:lvl1pPr>
          </a:lstStyle>
          <a:p>
            <a:endParaRPr lang="fr-CA" altLang="fr-FR"/>
          </a:p>
        </p:txBody>
      </p:sp>
      <p:sp>
        <p:nvSpPr>
          <p:cNvPr id="8" name="Footer Placeholder 7"/>
          <p:cNvSpPr>
            <a:spLocks noGrp="1"/>
          </p:cNvSpPr>
          <p:nvPr>
            <p:ph type="ftr" idx="11"/>
          </p:nvPr>
        </p:nvSpPr>
        <p:spPr/>
        <p:txBody>
          <a:bodyPr/>
          <a:lstStyle>
            <a:lvl1pPr>
              <a:defRPr/>
            </a:lvl1pPr>
          </a:lstStyle>
          <a:p>
            <a:endParaRPr lang="fr-CA" altLang="fr-FR"/>
          </a:p>
        </p:txBody>
      </p:sp>
      <p:sp>
        <p:nvSpPr>
          <p:cNvPr id="9" name="Slide Number Placeholder 8"/>
          <p:cNvSpPr>
            <a:spLocks noGrp="1"/>
          </p:cNvSpPr>
          <p:nvPr>
            <p:ph type="sldNum" idx="12"/>
          </p:nvPr>
        </p:nvSpPr>
        <p:spPr/>
        <p:txBody>
          <a:bodyPr/>
          <a:lstStyle>
            <a:lvl1pPr>
              <a:defRPr/>
            </a:lvl1pPr>
          </a:lstStyle>
          <a:p>
            <a:fld id="{4B20C79E-A4CF-4561-812A-42B4536009CD}" type="slidenum">
              <a:rPr lang="fr-CA" altLang="fr-FR"/>
              <a:pPr/>
              <a:t>‹#›</a:t>
            </a:fld>
            <a:endParaRPr lang="fr-CA" altLang="fr-FR"/>
          </a:p>
        </p:txBody>
      </p:sp>
    </p:spTree>
    <p:extLst>
      <p:ext uri="{BB962C8B-B14F-4D97-AF65-F5344CB8AC3E}">
        <p14:creationId xmlns:p14="http://schemas.microsoft.com/office/powerpoint/2010/main" val="104113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idx="10"/>
          </p:nvPr>
        </p:nvSpPr>
        <p:spPr/>
        <p:txBody>
          <a:bodyPr/>
          <a:lstStyle>
            <a:lvl1pPr>
              <a:defRPr/>
            </a:lvl1pPr>
          </a:lstStyle>
          <a:p>
            <a:endParaRPr lang="fr-CA" altLang="fr-FR"/>
          </a:p>
        </p:txBody>
      </p:sp>
      <p:sp>
        <p:nvSpPr>
          <p:cNvPr id="4" name="Footer Placeholder 3"/>
          <p:cNvSpPr>
            <a:spLocks noGrp="1"/>
          </p:cNvSpPr>
          <p:nvPr>
            <p:ph type="ftr" idx="11"/>
          </p:nvPr>
        </p:nvSpPr>
        <p:spPr/>
        <p:txBody>
          <a:bodyPr/>
          <a:lstStyle>
            <a:lvl1pPr>
              <a:defRPr/>
            </a:lvl1pPr>
          </a:lstStyle>
          <a:p>
            <a:endParaRPr lang="fr-CA" altLang="fr-FR"/>
          </a:p>
        </p:txBody>
      </p:sp>
      <p:sp>
        <p:nvSpPr>
          <p:cNvPr id="5" name="Slide Number Placeholder 4"/>
          <p:cNvSpPr>
            <a:spLocks noGrp="1"/>
          </p:cNvSpPr>
          <p:nvPr>
            <p:ph type="sldNum" idx="12"/>
          </p:nvPr>
        </p:nvSpPr>
        <p:spPr/>
        <p:txBody>
          <a:bodyPr/>
          <a:lstStyle>
            <a:lvl1pPr>
              <a:defRPr/>
            </a:lvl1pPr>
          </a:lstStyle>
          <a:p>
            <a:fld id="{193A6F2C-720B-4FA8-A6BB-82018C72BC6C}" type="slidenum">
              <a:rPr lang="fr-CA" altLang="fr-FR"/>
              <a:pPr/>
              <a:t>‹#›</a:t>
            </a:fld>
            <a:endParaRPr lang="fr-CA" altLang="fr-FR"/>
          </a:p>
        </p:txBody>
      </p:sp>
    </p:spTree>
    <p:extLst>
      <p:ext uri="{BB962C8B-B14F-4D97-AF65-F5344CB8AC3E}">
        <p14:creationId xmlns:p14="http://schemas.microsoft.com/office/powerpoint/2010/main" val="332503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fr-CA" altLang="fr-FR"/>
          </a:p>
        </p:txBody>
      </p:sp>
      <p:sp>
        <p:nvSpPr>
          <p:cNvPr id="3" name="Footer Placeholder 2"/>
          <p:cNvSpPr>
            <a:spLocks noGrp="1"/>
          </p:cNvSpPr>
          <p:nvPr>
            <p:ph type="ftr" idx="11"/>
          </p:nvPr>
        </p:nvSpPr>
        <p:spPr/>
        <p:txBody>
          <a:bodyPr/>
          <a:lstStyle>
            <a:lvl1pPr>
              <a:defRPr/>
            </a:lvl1pPr>
          </a:lstStyle>
          <a:p>
            <a:endParaRPr lang="fr-CA" altLang="fr-FR"/>
          </a:p>
        </p:txBody>
      </p:sp>
      <p:sp>
        <p:nvSpPr>
          <p:cNvPr id="4" name="Slide Number Placeholder 3"/>
          <p:cNvSpPr>
            <a:spLocks noGrp="1"/>
          </p:cNvSpPr>
          <p:nvPr>
            <p:ph type="sldNum" idx="12"/>
          </p:nvPr>
        </p:nvSpPr>
        <p:spPr/>
        <p:txBody>
          <a:bodyPr/>
          <a:lstStyle>
            <a:lvl1pPr>
              <a:defRPr/>
            </a:lvl1pPr>
          </a:lstStyle>
          <a:p>
            <a:fld id="{9BE7E897-6CFD-4B41-B94F-C8243C959FDE}" type="slidenum">
              <a:rPr lang="fr-CA" altLang="fr-FR"/>
              <a:pPr/>
              <a:t>‹#›</a:t>
            </a:fld>
            <a:endParaRPr lang="fr-CA" altLang="fr-FR"/>
          </a:p>
        </p:txBody>
      </p:sp>
    </p:spTree>
    <p:extLst>
      <p:ext uri="{BB962C8B-B14F-4D97-AF65-F5344CB8AC3E}">
        <p14:creationId xmlns:p14="http://schemas.microsoft.com/office/powerpoint/2010/main" val="301224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fr-CA" altLang="fr-FR"/>
          </a:p>
        </p:txBody>
      </p:sp>
      <p:sp>
        <p:nvSpPr>
          <p:cNvPr id="6" name="Footer Placeholder 5"/>
          <p:cNvSpPr>
            <a:spLocks noGrp="1"/>
          </p:cNvSpPr>
          <p:nvPr>
            <p:ph type="ftr" idx="11"/>
          </p:nvPr>
        </p:nvSpPr>
        <p:spPr/>
        <p:txBody>
          <a:bodyPr/>
          <a:lstStyle>
            <a:lvl1pPr>
              <a:defRPr/>
            </a:lvl1pPr>
          </a:lstStyle>
          <a:p>
            <a:endParaRPr lang="fr-CA" altLang="fr-FR"/>
          </a:p>
        </p:txBody>
      </p:sp>
      <p:sp>
        <p:nvSpPr>
          <p:cNvPr id="7" name="Slide Number Placeholder 6"/>
          <p:cNvSpPr>
            <a:spLocks noGrp="1"/>
          </p:cNvSpPr>
          <p:nvPr>
            <p:ph type="sldNum" idx="12"/>
          </p:nvPr>
        </p:nvSpPr>
        <p:spPr/>
        <p:txBody>
          <a:bodyPr/>
          <a:lstStyle>
            <a:lvl1pPr>
              <a:defRPr/>
            </a:lvl1pPr>
          </a:lstStyle>
          <a:p>
            <a:fld id="{ED1BA908-E7D1-4D4F-BFDF-364022103543}" type="slidenum">
              <a:rPr lang="fr-CA" altLang="fr-FR"/>
              <a:pPr/>
              <a:t>‹#›</a:t>
            </a:fld>
            <a:endParaRPr lang="fr-CA" altLang="fr-FR"/>
          </a:p>
        </p:txBody>
      </p:sp>
    </p:spTree>
    <p:extLst>
      <p:ext uri="{BB962C8B-B14F-4D97-AF65-F5344CB8AC3E}">
        <p14:creationId xmlns:p14="http://schemas.microsoft.com/office/powerpoint/2010/main" val="319356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fr-CA" altLang="fr-FR"/>
          </a:p>
        </p:txBody>
      </p:sp>
      <p:sp>
        <p:nvSpPr>
          <p:cNvPr id="6" name="Footer Placeholder 5"/>
          <p:cNvSpPr>
            <a:spLocks noGrp="1"/>
          </p:cNvSpPr>
          <p:nvPr>
            <p:ph type="ftr" idx="11"/>
          </p:nvPr>
        </p:nvSpPr>
        <p:spPr/>
        <p:txBody>
          <a:bodyPr/>
          <a:lstStyle>
            <a:lvl1pPr>
              <a:defRPr/>
            </a:lvl1pPr>
          </a:lstStyle>
          <a:p>
            <a:endParaRPr lang="fr-CA" altLang="fr-FR"/>
          </a:p>
        </p:txBody>
      </p:sp>
      <p:sp>
        <p:nvSpPr>
          <p:cNvPr id="7" name="Slide Number Placeholder 6"/>
          <p:cNvSpPr>
            <a:spLocks noGrp="1"/>
          </p:cNvSpPr>
          <p:nvPr>
            <p:ph type="sldNum" idx="12"/>
          </p:nvPr>
        </p:nvSpPr>
        <p:spPr/>
        <p:txBody>
          <a:bodyPr/>
          <a:lstStyle>
            <a:lvl1pPr>
              <a:defRPr/>
            </a:lvl1pPr>
          </a:lstStyle>
          <a:p>
            <a:fld id="{B49F39B2-D05D-4D1A-B7DA-6C6F3B40333E}" type="slidenum">
              <a:rPr lang="fr-CA" altLang="fr-FR"/>
              <a:pPr/>
              <a:t>‹#›</a:t>
            </a:fld>
            <a:endParaRPr lang="fr-CA" altLang="fr-FR"/>
          </a:p>
        </p:txBody>
      </p:sp>
    </p:spTree>
    <p:extLst>
      <p:ext uri="{BB962C8B-B14F-4D97-AF65-F5344CB8AC3E}">
        <p14:creationId xmlns:p14="http://schemas.microsoft.com/office/powerpoint/2010/main" val="74946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3249613" y="0"/>
            <a:ext cx="11923713" cy="3808413"/>
            <a:chOff x="-2047" y="0"/>
            <a:chExt cx="7511" cy="2399"/>
          </a:xfrm>
        </p:grpSpPr>
        <p:sp>
          <p:nvSpPr>
            <p:cNvPr id="1026" name="AutoShape 2"/>
            <p:cNvSpPr>
              <a:spLocks noChangeArrowheads="1"/>
            </p:cNvSpPr>
            <p:nvPr/>
          </p:nvSpPr>
          <p:spPr bwMode="auto">
            <a:xfrm>
              <a:off x="-2047" y="432"/>
              <a:ext cx="2592" cy="1968"/>
            </a:xfrm>
            <a:custGeom>
              <a:avLst/>
              <a:gdLst>
                <a:gd name="G0" fmla="+- 18296 0 0"/>
                <a:gd name="G1" fmla="+- -30880 0 0"/>
                <a:gd name="G2" fmla="+- 31512 0 0"/>
                <a:gd name="G3" fmla="*/ G0 1 32000"/>
                <a:gd name="G4" fmla="*/ G0 1 32000"/>
                <a:gd name="G5" fmla="*/ G3 G4 1"/>
                <a:gd name="G6" fmla="+- 1 0 G5"/>
                <a:gd name="G7" fmla="sqrt G6"/>
                <a:gd name="G8" fmla="*/ 32000 G7 1"/>
                <a:gd name="G9" fmla="*/ G1 1 32000"/>
                <a:gd name="G10" fmla="*/ G1 1 32000"/>
                <a:gd name="G11" fmla="*/ G9 G10 1"/>
                <a:gd name="G12" fmla="+- 1 0 G11"/>
                <a:gd name="G13" fmla="sqrt G12"/>
                <a:gd name="G14" fmla="*/ 32000 G13 1"/>
                <a:gd name="G15" fmla="*/ G2 1 32000"/>
                <a:gd name="G16" fmla="*/ G2 1 32000"/>
                <a:gd name="G17" fmla="*/ G15 G16 1"/>
                <a:gd name="G18" fmla="+- 1 0 G17"/>
                <a:gd name="G19" fmla="sqrt G18"/>
                <a:gd name="G20" fmla="*/ 32000 G19 1"/>
                <a:gd name="G21" fmla="*/ G8 65535 1"/>
                <a:gd name="G22" fmla="*/ G14 65535 1"/>
                <a:gd name="G23" fmla="*/ G20 65535 1"/>
                <a:gd name="G24" fmla="+- G14 0 G0"/>
                <a:gd name="G25" fmla="?: G24 G14 G0"/>
                <a:gd name="G26" fmla="?: G24 G1 G21"/>
                <a:gd name="G27" fmla="+- G20 0 G0"/>
                <a:gd name="G28" fmla="?: G27 G20 G0"/>
                <a:gd name="G29" fmla="?: G27 G2 G8"/>
                <a:gd name="G30" fmla="+- G26 0 1"/>
                <a:gd name="G31" fmla="+- G29 1 0"/>
                <a:gd name="G32" fmla="+- G29 0 G8"/>
                <a:gd name="G33" fmla="?: G32 G23 G28"/>
                <a:gd name="G34" fmla="?: G32 G0 G28"/>
                <a:gd name="G35" fmla="?: G32 G8 G31"/>
                <a:gd name="G36" fmla="+- G21 0 G26"/>
                <a:gd name="G37" fmla="?: G36 G22 G25"/>
                <a:gd name="G38" fmla="?: G36 G0 G25"/>
                <a:gd name="G39" fmla="?: G36 G21 G30"/>
                <a:gd name="G40" fmla="min G25 G28"/>
                <a:gd name="G41" fmla="max G23 G22"/>
                <a:gd name="G42" fmla="max G41 G0"/>
                <a:gd name="T0" fmla="+- 0 32000 -32000"/>
                <a:gd name="T1" fmla="*/ T0 w 64000"/>
                <a:gd name="T2" fmla="+- 0 0 -32000"/>
                <a:gd name="T3" fmla="*/ 0 h 64000"/>
                <a:gd name="T4" fmla="+- 0 0 -32000"/>
                <a:gd name="T5" fmla="*/ T4 w 64000"/>
                <a:gd name="T6" fmla="+- 0 32000 -32000"/>
                <a:gd name="T7" fmla="*/ 32000 h 64000"/>
                <a:gd name="T8" fmla="+- 0 -32000 -32000"/>
                <a:gd name="T9" fmla="*/ T8 w 64000"/>
                <a:gd name="T10" fmla="+- 0 0 -32000"/>
                <a:gd name="T11" fmla="*/ 0 h 64000"/>
                <a:gd name="T12" fmla="+- 0 0 -32000"/>
                <a:gd name="T13" fmla="*/ T12 w 64000"/>
                <a:gd name="T14" fmla="+- 0 -32000 -32000"/>
                <a:gd name="T15" fmla="*/ -32000 h 64000"/>
                <a:gd name="T16" fmla="+- 0 32000 -32000"/>
                <a:gd name="T17" fmla="*/ T16 w 64000"/>
                <a:gd name="T18" fmla="+- 0 -1 -32000"/>
                <a:gd name="T19" fmla="*/ -1 h 64000"/>
                <a:gd name="T20" fmla="+- 0 32000 -32000"/>
                <a:gd name="T21" fmla="*/ T20 w 64000"/>
                <a:gd name="T22" fmla="+- 0 0 -32000"/>
                <a:gd name="T23" fmla="*/ 0 h 64000"/>
                <a:gd name="T24" fmla="+- 0 31999 -32000"/>
                <a:gd name="T25" fmla="*/ T24 w 64000"/>
                <a:gd name="T26" fmla="+- 0 1 -32000"/>
                <a:gd name="T27" fmla="*/ 1 h 64000"/>
                <a:gd name="T28" fmla="+- 0 18296 -32000"/>
                <a:gd name="T29" fmla="*/ T28 w 64000"/>
                <a:gd name="T30" fmla="+- 0 1 -32000"/>
                <a:gd name="T31" fmla="*/ 1 h 64000"/>
                <a:gd name="T32" fmla="+- 0 18296 -32000"/>
                <a:gd name="T33" fmla="*/ T32 w 64000"/>
                <a:gd name="T34" fmla="+- 0 -1 -32000"/>
                <a:gd name="T35" fmla="*/ -1 h 64000"/>
                <a:gd name="T36" fmla="+- 0 31999 -32000"/>
                <a:gd name="T37" fmla="*/ T36 w 64000"/>
                <a:gd name="T38" fmla="+- 0 -2 -32000"/>
                <a:gd name="T39" fmla="*/ -2 h 64000"/>
                <a:gd name="T40" fmla="+- 0 32000 -32000"/>
                <a:gd name="T41" fmla="*/ T40 w 64000"/>
                <a:gd name="T42" fmla="+- 0 0 -32000"/>
                <a:gd name="T43" fmla="*/ 0 h 64000"/>
                <a:gd name="T44" fmla="+- 0 G42 -32000"/>
                <a:gd name="T45" fmla="*/ T44 w 64000"/>
                <a:gd name="T46" fmla="+- 0 G26 -32000"/>
                <a:gd name="T47" fmla="*/ G26 h 64000"/>
                <a:gd name="T48" fmla="+- 0 G40 -32000"/>
                <a:gd name="T49" fmla="*/ T48 w 64000"/>
                <a:gd name="T50" fmla="+- 0 G29 -32000"/>
                <a:gd name="T51" fmla="*/ G29 h 640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64000" y="32000"/>
                  </a:moveTo>
                  <a:cubicBezTo>
                    <a:pt x="64000" y="49673"/>
                    <a:pt x="49673" y="64000"/>
                    <a:pt x="32000" y="64000"/>
                  </a:cubicBezTo>
                  <a:cubicBezTo>
                    <a:pt x="14326" y="64000"/>
                    <a:pt x="0" y="49673"/>
                    <a:pt x="0" y="32000"/>
                  </a:cubicBezTo>
                  <a:cubicBezTo>
                    <a:pt x="0" y="14326"/>
                    <a:pt x="14326" y="0"/>
                    <a:pt x="32000" y="0"/>
                  </a:cubicBezTo>
                  <a:cubicBezTo>
                    <a:pt x="49673" y="-1"/>
                    <a:pt x="63999" y="14326"/>
                    <a:pt x="64000" y="31999"/>
                  </a:cubicBezTo>
                  <a:lnTo>
                    <a:pt x="64000" y="32000"/>
                  </a:lnTo>
                  <a:cubicBezTo>
                    <a:pt x="64000" y="32000"/>
                    <a:pt x="63999" y="32001"/>
                    <a:pt x="63999" y="32001"/>
                  </a:cubicBezTo>
                  <a:lnTo>
                    <a:pt x="50296" y="32001"/>
                  </a:lnTo>
                  <a:lnTo>
                    <a:pt x="50296" y="31999"/>
                  </a:lnTo>
                  <a:lnTo>
                    <a:pt x="63999" y="31998"/>
                  </a:lnTo>
                  <a:cubicBezTo>
                    <a:pt x="63999" y="31998"/>
                    <a:pt x="64000" y="31999"/>
                    <a:pt x="64000" y="32000"/>
                  </a:cubicBezTo>
                  <a:close/>
                </a:path>
              </a:pathLst>
            </a:custGeom>
            <a:solidFill>
              <a:srgbClr val="BDE51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1027" name="AutoShape 3"/>
            <p:cNvSpPr>
              <a:spLocks noChangeArrowheads="1"/>
            </p:cNvSpPr>
            <p:nvPr/>
          </p:nvSpPr>
          <p:spPr bwMode="auto">
            <a:xfrm>
              <a:off x="-1535" y="0"/>
              <a:ext cx="1949" cy="1987"/>
            </a:xfrm>
            <a:custGeom>
              <a:avLst/>
              <a:gdLst>
                <a:gd name="G0" fmla="+- 18077 0 0"/>
                <a:gd name="G1" fmla="+- -30880 0 0"/>
                <a:gd name="G2" fmla="+- 32000 0 0"/>
                <a:gd name="G3" fmla="*/ G0 1 32000"/>
                <a:gd name="G4" fmla="*/ G0 1 32000"/>
                <a:gd name="G5" fmla="*/ G3 G4 1"/>
                <a:gd name="G6" fmla="+- 1 0 G5"/>
                <a:gd name="G7" fmla="sqrt G6"/>
                <a:gd name="G8" fmla="*/ 32000 G7 1"/>
                <a:gd name="G9" fmla="*/ G1 1 32000"/>
                <a:gd name="G10" fmla="*/ G1 1 32000"/>
                <a:gd name="G11" fmla="*/ G9 G10 1"/>
                <a:gd name="G12" fmla="+- 1 0 G11"/>
                <a:gd name="G13" fmla="sqrt G12"/>
                <a:gd name="G14" fmla="*/ 32000 G13 1"/>
                <a:gd name="G15" fmla="*/ G2 1 32000"/>
                <a:gd name="G16" fmla="*/ G2 1 32000"/>
                <a:gd name="G17" fmla="*/ G15 G16 1"/>
                <a:gd name="G18" fmla="+- 1 0 G17"/>
                <a:gd name="G19" fmla="sqrt G18"/>
                <a:gd name="G20" fmla="*/ 32000 G19 1"/>
                <a:gd name="G21" fmla="*/ G8 65535 1"/>
                <a:gd name="G22" fmla="*/ G14 65535 1"/>
                <a:gd name="G23" fmla="*/ G20 65535 1"/>
                <a:gd name="G24" fmla="+- G14 0 G0"/>
                <a:gd name="G25" fmla="?: G24 G14 G0"/>
                <a:gd name="G26" fmla="?: G24 G1 G21"/>
                <a:gd name="G27" fmla="+- G20 0 G0"/>
                <a:gd name="G28" fmla="?: G27 G20 G0"/>
                <a:gd name="G29" fmla="?: G27 G2 G8"/>
                <a:gd name="G30" fmla="+- G26 0 1"/>
                <a:gd name="G31" fmla="+- G29 1 0"/>
                <a:gd name="G32" fmla="+- G29 0 G8"/>
                <a:gd name="G33" fmla="?: G32 G23 G28"/>
                <a:gd name="G34" fmla="?: G32 G0 G28"/>
                <a:gd name="G35" fmla="?: G32 G8 G31"/>
                <a:gd name="G36" fmla="+- G21 0 G26"/>
                <a:gd name="G37" fmla="?: G36 G22 G25"/>
                <a:gd name="G38" fmla="?: G36 G0 G25"/>
                <a:gd name="G39" fmla="?: G36 G21 G30"/>
                <a:gd name="G40" fmla="min G25 G28"/>
                <a:gd name="G41" fmla="max G23 G22"/>
                <a:gd name="G42" fmla="max G41 G0"/>
                <a:gd name="T0" fmla="+- 0 32000 -32000"/>
                <a:gd name="T1" fmla="*/ T0 w 64000"/>
                <a:gd name="T2" fmla="+- 0 0 -32000"/>
                <a:gd name="T3" fmla="*/ 0 h 64000"/>
                <a:gd name="T4" fmla="+- 0 0 -32000"/>
                <a:gd name="T5" fmla="*/ T4 w 64000"/>
                <a:gd name="T6" fmla="+- 0 32000 -32000"/>
                <a:gd name="T7" fmla="*/ 32000 h 64000"/>
                <a:gd name="T8" fmla="+- 0 -32000 -32000"/>
                <a:gd name="T9" fmla="*/ T8 w 64000"/>
                <a:gd name="T10" fmla="+- 0 0 -32000"/>
                <a:gd name="T11" fmla="*/ 0 h 64000"/>
                <a:gd name="T12" fmla="+- 0 0 -32000"/>
                <a:gd name="T13" fmla="*/ T12 w 64000"/>
                <a:gd name="T14" fmla="+- 0 -32000 -32000"/>
                <a:gd name="T15" fmla="*/ -32000 h 64000"/>
                <a:gd name="T16" fmla="+- 0 32000 -32000"/>
                <a:gd name="T17" fmla="*/ T16 w 64000"/>
                <a:gd name="T18" fmla="+- 0 -1 -32000"/>
                <a:gd name="T19" fmla="*/ -1 h 64000"/>
                <a:gd name="T20" fmla="+- 0 32000 -32000"/>
                <a:gd name="T21" fmla="*/ T20 w 64000"/>
                <a:gd name="T22" fmla="+- 0 0 -32000"/>
                <a:gd name="T23" fmla="*/ 0 h 64000"/>
                <a:gd name="T24" fmla="+- 0 31999 -32000"/>
                <a:gd name="T25" fmla="*/ T24 w 64000"/>
                <a:gd name="T26" fmla="+- 0 1 -32000"/>
                <a:gd name="T27" fmla="*/ 1 h 64000"/>
                <a:gd name="T28" fmla="+- 0 18077 -32000"/>
                <a:gd name="T29" fmla="*/ T28 w 64000"/>
                <a:gd name="T30" fmla="+- 0 1 -32000"/>
                <a:gd name="T31" fmla="*/ 1 h 64000"/>
                <a:gd name="T32" fmla="+- 0 18077 -32000"/>
                <a:gd name="T33" fmla="*/ T32 w 64000"/>
                <a:gd name="T34" fmla="+- 0 -1 -32000"/>
                <a:gd name="T35" fmla="*/ -1 h 64000"/>
                <a:gd name="T36" fmla="+- 0 31999 -32000"/>
                <a:gd name="T37" fmla="*/ T36 w 64000"/>
                <a:gd name="T38" fmla="+- 0 -2 -32000"/>
                <a:gd name="T39" fmla="*/ -2 h 64000"/>
                <a:gd name="T40" fmla="+- 0 32000 -32000"/>
                <a:gd name="T41" fmla="*/ T40 w 64000"/>
                <a:gd name="T42" fmla="+- 0 0 -32000"/>
                <a:gd name="T43" fmla="*/ 0 h 64000"/>
                <a:gd name="T44" fmla="+- 0 G42 -32000"/>
                <a:gd name="T45" fmla="*/ T44 w 64000"/>
                <a:gd name="T46" fmla="+- 0 G26 -32000"/>
                <a:gd name="T47" fmla="*/ G26 h 64000"/>
                <a:gd name="T48" fmla="+- 0 G40 -32000"/>
                <a:gd name="T49" fmla="*/ T48 w 64000"/>
                <a:gd name="T50" fmla="+- 0 G29 -32000"/>
                <a:gd name="T51" fmla="*/ G29 h 640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64000" y="32000"/>
                  </a:moveTo>
                  <a:cubicBezTo>
                    <a:pt x="64000" y="49673"/>
                    <a:pt x="49673" y="64000"/>
                    <a:pt x="32000" y="64000"/>
                  </a:cubicBezTo>
                  <a:cubicBezTo>
                    <a:pt x="14326" y="64000"/>
                    <a:pt x="0" y="49673"/>
                    <a:pt x="0" y="32000"/>
                  </a:cubicBezTo>
                  <a:cubicBezTo>
                    <a:pt x="0" y="14326"/>
                    <a:pt x="14326" y="0"/>
                    <a:pt x="32000" y="0"/>
                  </a:cubicBezTo>
                  <a:cubicBezTo>
                    <a:pt x="49673" y="-1"/>
                    <a:pt x="63999" y="14326"/>
                    <a:pt x="64000" y="31999"/>
                  </a:cubicBezTo>
                  <a:lnTo>
                    <a:pt x="64000" y="32000"/>
                  </a:lnTo>
                  <a:cubicBezTo>
                    <a:pt x="64000" y="32000"/>
                    <a:pt x="63999" y="32001"/>
                    <a:pt x="63999" y="32001"/>
                  </a:cubicBezTo>
                  <a:lnTo>
                    <a:pt x="50077" y="32001"/>
                  </a:lnTo>
                  <a:lnTo>
                    <a:pt x="50077" y="31999"/>
                  </a:lnTo>
                  <a:lnTo>
                    <a:pt x="63999" y="31998"/>
                  </a:lnTo>
                  <a:cubicBezTo>
                    <a:pt x="63999" y="31998"/>
                    <a:pt x="64000" y="31999"/>
                    <a:pt x="64000" y="32000"/>
                  </a:cubicBezTo>
                  <a:close/>
                </a:path>
              </a:pathLst>
            </a:custGeom>
            <a:solidFill>
              <a:srgbClr val="466A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1028" name="Line 4"/>
            <p:cNvSpPr>
              <a:spLocks noChangeShapeType="1"/>
            </p:cNvSpPr>
            <p:nvPr/>
          </p:nvSpPr>
          <p:spPr bwMode="auto">
            <a:xfrm>
              <a:off x="857" y="960"/>
              <a:ext cx="460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a:p>
          </p:txBody>
        </p:sp>
      </p:grpSp>
      <p:sp>
        <p:nvSpPr>
          <p:cNvPr id="1029" name="Rectangle 5"/>
          <p:cNvSpPr>
            <a:spLocks noGrp="1" noChangeArrowheads="1"/>
          </p:cNvSpPr>
          <p:nvPr>
            <p:ph type="title"/>
          </p:nvPr>
        </p:nvSpPr>
        <p:spPr bwMode="auto">
          <a:xfrm>
            <a:off x="1370013" y="301625"/>
            <a:ext cx="73120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fr-FR" smtClean="0"/>
              <a:t>Click to edit the title text format</a:t>
            </a:r>
          </a:p>
        </p:txBody>
      </p:sp>
      <p:sp>
        <p:nvSpPr>
          <p:cNvPr id="1030" name="Rectangle 6"/>
          <p:cNvSpPr>
            <a:spLocks noGrp="1" noChangeArrowheads="1"/>
          </p:cNvSpPr>
          <p:nvPr>
            <p:ph type="body" idx="1"/>
          </p:nvPr>
        </p:nvSpPr>
        <p:spPr bwMode="auto">
          <a:xfrm>
            <a:off x="1370013" y="1827213"/>
            <a:ext cx="7312025"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smtClean="0"/>
              <a:t>Click to edit the outline text format</a:t>
            </a:r>
          </a:p>
          <a:p>
            <a:pPr lvl="1"/>
            <a:r>
              <a:rPr lang="en-GB" altLang="fr-FR" smtClean="0"/>
              <a:t>Second Outline Level</a:t>
            </a:r>
          </a:p>
          <a:p>
            <a:pPr lvl="2"/>
            <a:r>
              <a:rPr lang="en-GB" altLang="fr-FR" smtClean="0"/>
              <a:t>Third Outline Level</a:t>
            </a:r>
          </a:p>
          <a:p>
            <a:pPr lvl="3"/>
            <a:r>
              <a:rPr lang="en-GB" altLang="fr-FR" smtClean="0"/>
              <a:t>Fourth Outline Level</a:t>
            </a:r>
          </a:p>
          <a:p>
            <a:pPr lvl="4"/>
            <a:r>
              <a:rPr lang="en-GB" altLang="fr-FR" smtClean="0"/>
              <a:t>Fifth Outline Level</a:t>
            </a:r>
          </a:p>
          <a:p>
            <a:pPr lvl="4"/>
            <a:r>
              <a:rPr lang="en-GB" altLang="fr-FR" smtClean="0"/>
              <a:t>Sixth Outline Level</a:t>
            </a:r>
          </a:p>
          <a:p>
            <a:pPr lvl="4"/>
            <a:r>
              <a:rPr lang="en-GB" altLang="fr-FR" smtClean="0"/>
              <a:t>Seventh Outline Level</a:t>
            </a:r>
          </a:p>
          <a:p>
            <a:pPr lvl="4"/>
            <a:r>
              <a:rPr lang="en-GB" altLang="fr-FR" smtClean="0"/>
              <a:t>Eighth Outline Level</a:t>
            </a:r>
          </a:p>
          <a:p>
            <a:pPr lvl="4"/>
            <a:r>
              <a:rPr lang="en-GB" altLang="fr-FR" smtClean="0"/>
              <a:t>Ninth Outline Level</a:t>
            </a:r>
          </a:p>
        </p:txBody>
      </p:sp>
      <p:sp>
        <p:nvSpPr>
          <p:cNvPr id="1031" name="Rectangle 7"/>
          <p:cNvSpPr>
            <a:spLocks noGrp="1" noChangeArrowheads="1"/>
          </p:cNvSpPr>
          <p:nvPr>
            <p:ph type="dt"/>
          </p:nvPr>
        </p:nvSpPr>
        <p:spPr bwMode="auto">
          <a:xfrm>
            <a:off x="457200" y="6245225"/>
            <a:ext cx="21320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fr-CA" altLang="fr-FR"/>
          </a:p>
        </p:txBody>
      </p:sp>
      <p:sp>
        <p:nvSpPr>
          <p:cNvPr id="1032" name="Rectangle 8"/>
          <p:cNvSpPr>
            <a:spLocks noGrp="1" noChangeArrowheads="1"/>
          </p:cNvSpPr>
          <p:nvPr>
            <p:ph type="ftr"/>
          </p:nvPr>
        </p:nvSpPr>
        <p:spPr bwMode="auto">
          <a:xfrm>
            <a:off x="3124200" y="6245225"/>
            <a:ext cx="28940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fr-CA" altLang="fr-FR"/>
          </a:p>
        </p:txBody>
      </p:sp>
      <p:sp>
        <p:nvSpPr>
          <p:cNvPr id="1033" name="Rectangle 9"/>
          <p:cNvSpPr>
            <a:spLocks noGrp="1" noChangeArrowheads="1"/>
          </p:cNvSpPr>
          <p:nvPr>
            <p:ph type="sldNum"/>
          </p:nvPr>
        </p:nvSpPr>
        <p:spPr bwMode="auto">
          <a:xfrm>
            <a:off x="6553200" y="6245225"/>
            <a:ext cx="21320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E1C54936-D11D-4C1E-9AC0-BB71150EFADB}" type="slidenum">
              <a:rPr lang="fr-CA" altLang="fr-FR"/>
              <a:pPr/>
              <a:t>‹#›</a:t>
            </a:fld>
            <a:endParaRPr lang="fr-CA" alt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66A82"/>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9pPr>
    </p:titleStyle>
    <p:bodyStyle>
      <a:lvl1pPr marL="342900" indent="-342900" algn="l" defTabSz="449263" rtl="0" fontAlgn="base">
        <a:spcBef>
          <a:spcPts val="725"/>
        </a:spcBef>
        <a:spcAft>
          <a:spcPct val="0"/>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fontAlgn="base">
        <a:spcBef>
          <a:spcPts val="625"/>
        </a:spcBef>
        <a:spcAft>
          <a:spcPct val="0"/>
        </a:spcAft>
        <a:buClr>
          <a:srgbClr val="000000"/>
        </a:buClr>
        <a:buSzPct val="100000"/>
        <a:buFont typeface="Times New Roman" pitchFamily="16" charset="0"/>
        <a:defRPr sz="2500">
          <a:solidFill>
            <a:srgbClr val="000000"/>
          </a:solidFill>
          <a:latin typeface="+mn-lt"/>
          <a:cs typeface="+mn-cs"/>
        </a:defRPr>
      </a:lvl2pPr>
      <a:lvl3pPr marL="1143000" indent="-228600" algn="l" defTabSz="449263" rtl="0" fontAlgn="base">
        <a:spcBef>
          <a:spcPts val="550"/>
        </a:spcBef>
        <a:spcAft>
          <a:spcPct val="0"/>
        </a:spcAft>
        <a:buClr>
          <a:srgbClr val="000000"/>
        </a:buClr>
        <a:buSzPct val="100000"/>
        <a:buFont typeface="Times New Roman" pitchFamily="16" charset="0"/>
        <a:defRPr sz="2200">
          <a:solidFill>
            <a:srgbClr val="000000"/>
          </a:solidFill>
          <a:latin typeface="+mn-lt"/>
          <a:cs typeface="+mn-cs"/>
        </a:defRPr>
      </a:lvl3pPr>
      <a:lvl4pPr marL="16002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4pPr>
      <a:lvl5pPr marL="20574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5pPr>
      <a:lvl6pPr marL="25146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6pPr>
      <a:lvl7pPr marL="29718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7pPr>
      <a:lvl8pPr marL="34290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8pPr>
      <a:lvl9pPr marL="38862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3233738" y="333375"/>
            <a:ext cx="11907838" cy="4722813"/>
            <a:chOff x="-2037" y="210"/>
            <a:chExt cx="7501" cy="2975"/>
          </a:xfrm>
        </p:grpSpPr>
        <p:sp>
          <p:nvSpPr>
            <p:cNvPr id="2050" name="Line 2"/>
            <p:cNvSpPr>
              <a:spLocks noChangeShapeType="1"/>
            </p:cNvSpPr>
            <p:nvPr/>
          </p:nvSpPr>
          <p:spPr bwMode="auto">
            <a:xfrm>
              <a:off x="905" y="1602"/>
              <a:ext cx="4560"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A"/>
            </a:p>
          </p:txBody>
        </p:sp>
        <p:sp>
          <p:nvSpPr>
            <p:cNvPr id="2051" name="AutoShape 3"/>
            <p:cNvSpPr>
              <a:spLocks noChangeArrowheads="1"/>
            </p:cNvSpPr>
            <p:nvPr/>
          </p:nvSpPr>
          <p:spPr bwMode="auto">
            <a:xfrm>
              <a:off x="-1591" y="882"/>
              <a:ext cx="2304" cy="2304"/>
            </a:xfrm>
            <a:custGeom>
              <a:avLst/>
              <a:gdLst>
                <a:gd name="G0" fmla="+- 12083 0 0"/>
                <a:gd name="G1" fmla="+- -32000 0 0"/>
                <a:gd name="G2" fmla="+- 32000 0 0"/>
                <a:gd name="G3" fmla="*/ G0 1 32000"/>
                <a:gd name="G4" fmla="*/ G0 1 32000"/>
                <a:gd name="G5" fmla="*/ G3 G4 1"/>
                <a:gd name="G6" fmla="+- 1 0 G5"/>
                <a:gd name="G7" fmla="sqrt G6"/>
                <a:gd name="G8" fmla="*/ 32000 G7 1"/>
                <a:gd name="G9" fmla="*/ G1 1 32000"/>
                <a:gd name="G10" fmla="*/ G1 1 32000"/>
                <a:gd name="G11" fmla="*/ G9 G10 1"/>
                <a:gd name="G12" fmla="+- 1 0 G11"/>
                <a:gd name="G13" fmla="sqrt G12"/>
                <a:gd name="G14" fmla="*/ 32000 G13 1"/>
                <a:gd name="G15" fmla="*/ G2 1 32000"/>
                <a:gd name="G16" fmla="*/ G2 1 32000"/>
                <a:gd name="G17" fmla="*/ G15 G16 1"/>
                <a:gd name="G18" fmla="+- 1 0 G17"/>
                <a:gd name="G19" fmla="sqrt G18"/>
                <a:gd name="G20" fmla="*/ 32000 G19 1"/>
                <a:gd name="G21" fmla="*/ G8 65535 1"/>
                <a:gd name="G22" fmla="*/ G14 65535 1"/>
                <a:gd name="G23" fmla="*/ G20 65535 1"/>
                <a:gd name="G24" fmla="+- G14 0 G0"/>
                <a:gd name="G25" fmla="?: G24 G14 G0"/>
                <a:gd name="G26" fmla="?: G24 G1 G21"/>
                <a:gd name="G27" fmla="+- G20 0 G0"/>
                <a:gd name="G28" fmla="?: G27 G20 G0"/>
                <a:gd name="G29" fmla="?: G27 G2 G8"/>
                <a:gd name="G30" fmla="+- G26 0 1"/>
                <a:gd name="G31" fmla="+- G29 1 0"/>
                <a:gd name="G32" fmla="+- G29 0 G8"/>
                <a:gd name="G33" fmla="?: G32 G23 G28"/>
                <a:gd name="G34" fmla="?: G32 G0 G28"/>
                <a:gd name="G35" fmla="?: G32 G8 G31"/>
                <a:gd name="G36" fmla="+- G21 0 G26"/>
                <a:gd name="G37" fmla="?: G36 G22 G25"/>
                <a:gd name="G38" fmla="?: G36 G0 G25"/>
                <a:gd name="G39" fmla="?: G36 G21 G30"/>
                <a:gd name="G40" fmla="min G25 G28"/>
                <a:gd name="G41" fmla="max G23 G22"/>
                <a:gd name="G42" fmla="max G41 G0"/>
                <a:gd name="T0" fmla="+- 0 0 -32000"/>
                <a:gd name="T1" fmla="*/ T0 w 64000"/>
                <a:gd name="T2" fmla="+- 0 31999 -32000"/>
                <a:gd name="T3" fmla="*/ 31999 h 64000"/>
                <a:gd name="T4" fmla="+- 0 0 -32000"/>
                <a:gd name="T5" fmla="*/ T4 w 64000"/>
                <a:gd name="T6" fmla="+- 0 32000 -32000"/>
                <a:gd name="T7" fmla="*/ 32000 h 64000"/>
                <a:gd name="T8" fmla="+- 0 -32000 -32000"/>
                <a:gd name="T9" fmla="*/ T8 w 64000"/>
                <a:gd name="T10" fmla="+- 0 0 -32000"/>
                <a:gd name="T11" fmla="*/ 0 h 64000"/>
                <a:gd name="T12" fmla="+- 0 0 -32000"/>
                <a:gd name="T13" fmla="*/ T12 w 64000"/>
                <a:gd name="T14" fmla="+- 0 -32000 -32000"/>
                <a:gd name="T15" fmla="*/ -32000 h 64000"/>
                <a:gd name="T16" fmla="+- 0 32000 -32000"/>
                <a:gd name="T17" fmla="*/ T16 w 64000"/>
                <a:gd name="T18" fmla="+- 0 0 -32000"/>
                <a:gd name="T19" fmla="*/ 0 h 64000"/>
                <a:gd name="T20" fmla="+- 0 11303 -32000"/>
                <a:gd name="T21" fmla="*/ T20 w 64000"/>
                <a:gd name="T22" fmla="+- 0 29936 -32000"/>
                <a:gd name="T23" fmla="*/ 29936 h 64000"/>
                <a:gd name="T24" fmla="+- 0 11303 -32000"/>
                <a:gd name="T25" fmla="*/ T24 w 64000"/>
                <a:gd name="T26" fmla="+- 0 29936 -32000"/>
                <a:gd name="T27" fmla="*/ 29936 h 64000"/>
                <a:gd name="T28" fmla="+- 0 11303 -32000"/>
                <a:gd name="T29" fmla="*/ T28 w 64000"/>
                <a:gd name="T30" fmla="+- 0 29937 -32000"/>
                <a:gd name="T31" fmla="*/ 29937 h 64000"/>
                <a:gd name="T32" fmla="+- 0 12083 -32000"/>
                <a:gd name="T33" fmla="*/ T32 w 64000"/>
                <a:gd name="T34" fmla="+- 0 32001 -32000"/>
                <a:gd name="T35" fmla="*/ 32001 h 64000"/>
                <a:gd name="T36" fmla="+- 0 12083 -32000"/>
                <a:gd name="T37" fmla="*/ T36 w 64000"/>
                <a:gd name="T38" fmla="+- 0 2097119999 -32000"/>
                <a:gd name="T39" fmla="*/ 2097119999 h 64000"/>
                <a:gd name="T40" fmla="+- 0 0 -32000"/>
                <a:gd name="T41" fmla="*/ T40 w 64000"/>
                <a:gd name="T42" fmla="+- 0 31999 -32000"/>
                <a:gd name="T43" fmla="*/ 31999 h 64000"/>
                <a:gd name="T44" fmla="+- 0 G42 -32000"/>
                <a:gd name="T45" fmla="*/ T44 w 64000"/>
                <a:gd name="T46" fmla="+- 0 G26 -32000"/>
                <a:gd name="T47" fmla="*/ G26 h 64000"/>
                <a:gd name="T48" fmla="+- 0 G40 -32000"/>
                <a:gd name="T49" fmla="*/ T48 w 64000"/>
                <a:gd name="T50" fmla="+- 0 G29 -32000"/>
                <a:gd name="T51" fmla="*/ G29 h 640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32000" y="63999"/>
                  </a:moveTo>
                  <a:cubicBezTo>
                    <a:pt x="32000" y="63999"/>
                    <a:pt x="32000" y="63999"/>
                    <a:pt x="32000" y="64000"/>
                  </a:cubicBezTo>
                  <a:cubicBezTo>
                    <a:pt x="14326" y="64000"/>
                    <a:pt x="0" y="49673"/>
                    <a:pt x="0" y="32000"/>
                  </a:cubicBezTo>
                  <a:cubicBezTo>
                    <a:pt x="0" y="14326"/>
                    <a:pt x="14326" y="0"/>
                    <a:pt x="32000" y="0"/>
                  </a:cubicBezTo>
                  <a:cubicBezTo>
                    <a:pt x="49673" y="0"/>
                    <a:pt x="64000" y="14326"/>
                    <a:pt x="64000" y="32000"/>
                  </a:cubicBezTo>
                  <a:cubicBezTo>
                    <a:pt x="64000" y="45312"/>
                    <a:pt x="55758" y="57234"/>
                    <a:pt x="43303" y="61936"/>
                  </a:cubicBezTo>
                  <a:cubicBezTo>
                    <a:pt x="43303" y="61936"/>
                    <a:pt x="43303" y="61937"/>
                    <a:pt x="43303" y="61937"/>
                  </a:cubicBezTo>
                  <a:lnTo>
                    <a:pt x="44083" y="64001"/>
                  </a:lnTo>
                  <a:lnTo>
                    <a:pt x="44083" y="2097151999"/>
                  </a:lnTo>
                  <a:lnTo>
                    <a:pt x="32000" y="63999"/>
                  </a:lnTo>
                  <a:close/>
                </a:path>
              </a:pathLst>
            </a:custGeom>
            <a:solidFill>
              <a:srgbClr val="BDE51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sp>
          <p:nvSpPr>
            <p:cNvPr id="2052" name="AutoShape 4"/>
            <p:cNvSpPr>
              <a:spLocks noChangeArrowheads="1"/>
            </p:cNvSpPr>
            <p:nvPr/>
          </p:nvSpPr>
          <p:spPr bwMode="auto">
            <a:xfrm>
              <a:off x="-2037" y="210"/>
              <a:ext cx="2544" cy="2544"/>
            </a:xfrm>
            <a:custGeom>
              <a:avLst/>
              <a:gdLst>
                <a:gd name="G0" fmla="+- 18994 0 0"/>
                <a:gd name="G1" fmla="+- -30013 0 0"/>
                <a:gd name="G2" fmla="+- 32000 0 0"/>
                <a:gd name="G3" fmla="*/ G0 1 32000"/>
                <a:gd name="G4" fmla="*/ G0 1 32000"/>
                <a:gd name="G5" fmla="*/ G3 G4 1"/>
                <a:gd name="G6" fmla="+- 1 0 G5"/>
                <a:gd name="G7" fmla="sqrt G6"/>
                <a:gd name="G8" fmla="*/ 32000 G7 1"/>
                <a:gd name="G9" fmla="*/ G1 1 32000"/>
                <a:gd name="G10" fmla="*/ G1 1 32000"/>
                <a:gd name="G11" fmla="*/ G9 G10 1"/>
                <a:gd name="G12" fmla="+- 1 0 G11"/>
                <a:gd name="G13" fmla="sqrt G12"/>
                <a:gd name="G14" fmla="*/ 32000 G13 1"/>
                <a:gd name="G15" fmla="*/ G2 1 32000"/>
                <a:gd name="G16" fmla="*/ G2 1 32000"/>
                <a:gd name="G17" fmla="*/ G15 G16 1"/>
                <a:gd name="G18" fmla="+- 1 0 G17"/>
                <a:gd name="G19" fmla="sqrt G18"/>
                <a:gd name="G20" fmla="*/ 32000 G19 1"/>
                <a:gd name="G21" fmla="*/ G8 65535 1"/>
                <a:gd name="G22" fmla="*/ G14 65535 1"/>
                <a:gd name="G23" fmla="*/ G20 65535 1"/>
                <a:gd name="G24" fmla="+- G14 0 G0"/>
                <a:gd name="G25" fmla="?: G24 G14 G0"/>
                <a:gd name="G26" fmla="?: G24 G1 G21"/>
                <a:gd name="G27" fmla="+- G20 0 G0"/>
                <a:gd name="G28" fmla="?: G27 G20 G0"/>
                <a:gd name="G29" fmla="?: G27 G2 G8"/>
                <a:gd name="G30" fmla="+- G26 0 1"/>
                <a:gd name="G31" fmla="+- G29 1 0"/>
                <a:gd name="G32" fmla="+- G29 0 G8"/>
                <a:gd name="G33" fmla="?: G32 G23 G28"/>
                <a:gd name="G34" fmla="?: G32 G0 G28"/>
                <a:gd name="G35" fmla="?: G32 G8 G31"/>
                <a:gd name="G36" fmla="+- G21 0 G26"/>
                <a:gd name="G37" fmla="?: G36 G22 G25"/>
                <a:gd name="G38" fmla="?: G36 G0 G25"/>
                <a:gd name="G39" fmla="?: G36 G21 G30"/>
                <a:gd name="G40" fmla="min G25 G28"/>
                <a:gd name="G41" fmla="max G23 G22"/>
                <a:gd name="G42" fmla="max G41 G0"/>
                <a:gd name="T0" fmla="+- 0 32000 -32000"/>
                <a:gd name="T1" fmla="*/ T0 w 64000"/>
                <a:gd name="T2" fmla="+- 0 0 -32000"/>
                <a:gd name="T3" fmla="*/ 0 h 64000"/>
                <a:gd name="T4" fmla="+- 0 0 -32000"/>
                <a:gd name="T5" fmla="*/ T4 w 64000"/>
                <a:gd name="T6" fmla="+- 0 32000 -32000"/>
                <a:gd name="T7" fmla="*/ 32000 h 64000"/>
                <a:gd name="T8" fmla="+- 0 -32000 -32000"/>
                <a:gd name="T9" fmla="*/ T8 w 64000"/>
                <a:gd name="T10" fmla="+- 0 0 -32000"/>
                <a:gd name="T11" fmla="*/ 0 h 64000"/>
                <a:gd name="T12" fmla="+- 0 0 -32000"/>
                <a:gd name="T13" fmla="*/ T12 w 64000"/>
                <a:gd name="T14" fmla="+- 0 -32000 -32000"/>
                <a:gd name="T15" fmla="*/ -32000 h 64000"/>
                <a:gd name="T16" fmla="+- 0 32000 -32000"/>
                <a:gd name="T17" fmla="*/ T16 w 64000"/>
                <a:gd name="T18" fmla="+- 0 -1 -32000"/>
                <a:gd name="T19" fmla="*/ -1 h 64000"/>
                <a:gd name="T20" fmla="+- 0 32000 -32000"/>
                <a:gd name="T21" fmla="*/ T20 w 64000"/>
                <a:gd name="T22" fmla="+- 0 0 -32000"/>
                <a:gd name="T23" fmla="*/ 0 h 64000"/>
                <a:gd name="T24" fmla="+- 0 31999 -32000"/>
                <a:gd name="T25" fmla="*/ T24 w 64000"/>
                <a:gd name="T26" fmla="+- 0 1 -32000"/>
                <a:gd name="T27" fmla="*/ 1 h 64000"/>
                <a:gd name="T28" fmla="+- 0 18994 -32000"/>
                <a:gd name="T29" fmla="*/ T28 w 64000"/>
                <a:gd name="T30" fmla="+- 0 1 -32000"/>
                <a:gd name="T31" fmla="*/ 1 h 64000"/>
                <a:gd name="T32" fmla="+- 0 18994 -32000"/>
                <a:gd name="T33" fmla="*/ T32 w 64000"/>
                <a:gd name="T34" fmla="+- 0 -1 -32000"/>
                <a:gd name="T35" fmla="*/ -1 h 64000"/>
                <a:gd name="T36" fmla="+- 0 31999 -32000"/>
                <a:gd name="T37" fmla="*/ T36 w 64000"/>
                <a:gd name="T38" fmla="+- 0 -2 -32000"/>
                <a:gd name="T39" fmla="*/ -2 h 64000"/>
                <a:gd name="T40" fmla="+- 0 32000 -32000"/>
                <a:gd name="T41" fmla="*/ T40 w 64000"/>
                <a:gd name="T42" fmla="+- 0 0 -32000"/>
                <a:gd name="T43" fmla="*/ 0 h 64000"/>
                <a:gd name="T44" fmla="+- 0 G42 -32000"/>
                <a:gd name="T45" fmla="*/ T44 w 64000"/>
                <a:gd name="T46" fmla="+- 0 G26 -32000"/>
                <a:gd name="T47" fmla="*/ G26 h 64000"/>
                <a:gd name="T48" fmla="+- 0 G40 -32000"/>
                <a:gd name="T49" fmla="*/ T48 w 64000"/>
                <a:gd name="T50" fmla="+- 0 G29 -32000"/>
                <a:gd name="T51" fmla="*/ G29 h 640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T45" t="T47" r="T49" b="T51"/>
              <a:pathLst>
                <a:path w="64000" h="64000">
                  <a:moveTo>
                    <a:pt x="64000" y="32000"/>
                  </a:moveTo>
                  <a:cubicBezTo>
                    <a:pt x="64000" y="49673"/>
                    <a:pt x="49673" y="64000"/>
                    <a:pt x="32000" y="64000"/>
                  </a:cubicBezTo>
                  <a:cubicBezTo>
                    <a:pt x="14326" y="64000"/>
                    <a:pt x="0" y="49673"/>
                    <a:pt x="0" y="32000"/>
                  </a:cubicBezTo>
                  <a:cubicBezTo>
                    <a:pt x="0" y="14326"/>
                    <a:pt x="14326" y="0"/>
                    <a:pt x="32000" y="0"/>
                  </a:cubicBezTo>
                  <a:cubicBezTo>
                    <a:pt x="49673" y="-1"/>
                    <a:pt x="63999" y="14326"/>
                    <a:pt x="64000" y="31999"/>
                  </a:cubicBezTo>
                  <a:lnTo>
                    <a:pt x="64000" y="32000"/>
                  </a:lnTo>
                  <a:cubicBezTo>
                    <a:pt x="64000" y="32000"/>
                    <a:pt x="63999" y="32001"/>
                    <a:pt x="63999" y="32001"/>
                  </a:cubicBezTo>
                  <a:lnTo>
                    <a:pt x="50994" y="32001"/>
                  </a:lnTo>
                  <a:lnTo>
                    <a:pt x="50994" y="31999"/>
                  </a:lnTo>
                  <a:lnTo>
                    <a:pt x="63999" y="31998"/>
                  </a:lnTo>
                  <a:cubicBezTo>
                    <a:pt x="63999" y="31998"/>
                    <a:pt x="64000" y="31999"/>
                    <a:pt x="64000" y="32000"/>
                  </a:cubicBezTo>
                  <a:close/>
                </a:path>
              </a:pathLst>
            </a:custGeom>
            <a:solidFill>
              <a:srgbClr val="466A8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grpSp>
      <p:sp>
        <p:nvSpPr>
          <p:cNvPr id="2053" name="Rectangle 5"/>
          <p:cNvSpPr>
            <a:spLocks noGrp="1" noChangeArrowheads="1"/>
          </p:cNvSpPr>
          <p:nvPr>
            <p:ph type="title"/>
          </p:nvPr>
        </p:nvSpPr>
        <p:spPr bwMode="auto">
          <a:xfrm>
            <a:off x="1443038" y="984250"/>
            <a:ext cx="7237412" cy="1443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fr-FR" smtClean="0"/>
              <a:t>Click to edit the title text format</a:t>
            </a:r>
          </a:p>
        </p:txBody>
      </p:sp>
      <p:sp>
        <p:nvSpPr>
          <p:cNvPr id="2054" name="Rectangle 6"/>
          <p:cNvSpPr>
            <a:spLocks noGrp="1" noChangeArrowheads="1"/>
          </p:cNvSpPr>
          <p:nvPr>
            <p:ph type="dt"/>
          </p:nvPr>
        </p:nvSpPr>
        <p:spPr bwMode="auto">
          <a:xfrm>
            <a:off x="457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FontTx/>
              <a:buNone/>
              <a:tabLst>
                <a:tab pos="723900" algn="l"/>
                <a:tab pos="1447800" algn="l"/>
              </a:tabLst>
              <a:defRPr sz="1200">
                <a:solidFill>
                  <a:srgbClr val="000000"/>
                </a:solidFill>
                <a:latin typeface="+mn-lt"/>
                <a:ea typeface="Lucida Sans Unicode" charset="0"/>
                <a:cs typeface="Lucida Sans Unicode" charset="0"/>
              </a:defRPr>
            </a:lvl1pPr>
          </a:lstStyle>
          <a:p>
            <a:endParaRPr lang="fr-CA" altLang="fr-FR"/>
          </a:p>
        </p:txBody>
      </p:sp>
      <p:sp>
        <p:nvSpPr>
          <p:cNvPr id="2055" name="Rectangle 7"/>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hangingPunct="1">
              <a:buClrTx/>
              <a:buFontTx/>
              <a:buNone/>
              <a:tabLst>
                <a:tab pos="723900" algn="l"/>
                <a:tab pos="1447800" algn="l"/>
                <a:tab pos="2171700" algn="l"/>
                <a:tab pos="2895600" algn="l"/>
              </a:tabLst>
              <a:defRPr sz="1200">
                <a:solidFill>
                  <a:srgbClr val="000000"/>
                </a:solidFill>
                <a:latin typeface="+mn-lt"/>
                <a:ea typeface="Lucida Sans Unicode" charset="0"/>
                <a:cs typeface="Lucida Sans Unicode" charset="0"/>
              </a:defRPr>
            </a:lvl1pPr>
          </a:lstStyle>
          <a:p>
            <a:endParaRPr lang="fr-CA" altLang="fr-FR"/>
          </a:p>
        </p:txBody>
      </p:sp>
      <p:sp>
        <p:nvSpPr>
          <p:cNvPr id="2056" name="Rectangle 8"/>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FontTx/>
              <a:buNone/>
              <a:tabLst>
                <a:tab pos="723900" algn="l"/>
                <a:tab pos="1447800" algn="l"/>
              </a:tabLst>
              <a:defRPr sz="1200">
                <a:solidFill>
                  <a:srgbClr val="000000"/>
                </a:solidFill>
                <a:latin typeface="+mn-lt"/>
                <a:ea typeface="Lucida Sans Unicode" charset="0"/>
                <a:cs typeface="Lucida Sans Unicode" charset="0"/>
              </a:defRPr>
            </a:lvl1pPr>
          </a:lstStyle>
          <a:p>
            <a:fld id="{78AE74F2-C1F9-4659-8789-AB2B14ABA294}" type="slidenum">
              <a:rPr lang="fr-CA" altLang="fr-FR"/>
              <a:pPr/>
              <a:t>‹#›</a:t>
            </a:fld>
            <a:endParaRPr lang="fr-CA" alt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spcBef>
          <a:spcPct val="0"/>
        </a:spcBef>
        <a:spcAft>
          <a:spcPct val="0"/>
        </a:spcAft>
        <a:buClr>
          <a:srgbClr val="000000"/>
        </a:buClr>
        <a:buSzPct val="100000"/>
        <a:buFont typeface="Times New Roman" pitchFamily="16" charset="0"/>
        <a:defRPr sz="3600">
          <a:solidFill>
            <a:srgbClr val="466A82"/>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466A82"/>
          </a:solidFill>
          <a:latin typeface="Arial" charset="0"/>
          <a:cs typeface="Arial" charset="0"/>
        </a:defRPr>
      </a:lvl9pPr>
    </p:titleStyle>
    <p:bodyStyle>
      <a:lvl1pPr marL="342900" indent="-342900" algn="l" defTabSz="449263" rtl="0" fontAlgn="base">
        <a:spcBef>
          <a:spcPts val="725"/>
        </a:spcBef>
        <a:spcAft>
          <a:spcPct val="0"/>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fontAlgn="base">
        <a:spcBef>
          <a:spcPts val="625"/>
        </a:spcBef>
        <a:spcAft>
          <a:spcPct val="0"/>
        </a:spcAft>
        <a:buClr>
          <a:srgbClr val="000000"/>
        </a:buClr>
        <a:buSzPct val="100000"/>
        <a:buFont typeface="Times New Roman" pitchFamily="16" charset="0"/>
        <a:defRPr sz="2500">
          <a:solidFill>
            <a:srgbClr val="000000"/>
          </a:solidFill>
          <a:latin typeface="+mn-lt"/>
          <a:cs typeface="+mn-cs"/>
        </a:defRPr>
      </a:lvl2pPr>
      <a:lvl3pPr marL="1143000" indent="-228600" algn="l" defTabSz="449263" rtl="0" fontAlgn="base">
        <a:spcBef>
          <a:spcPts val="550"/>
        </a:spcBef>
        <a:spcAft>
          <a:spcPct val="0"/>
        </a:spcAft>
        <a:buClr>
          <a:srgbClr val="000000"/>
        </a:buClr>
        <a:buSzPct val="100000"/>
        <a:buFont typeface="Times New Roman" pitchFamily="16" charset="0"/>
        <a:defRPr sz="2200">
          <a:solidFill>
            <a:srgbClr val="000000"/>
          </a:solidFill>
          <a:latin typeface="+mn-lt"/>
          <a:cs typeface="+mn-cs"/>
        </a:defRPr>
      </a:lvl3pPr>
      <a:lvl4pPr marL="16002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4pPr>
      <a:lvl5pPr marL="20574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5pPr>
      <a:lvl6pPr marL="25146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6pPr>
      <a:lvl7pPr marL="29718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7pPr>
      <a:lvl8pPr marL="34290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8pPr>
      <a:lvl9pPr marL="38862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900113" y="1730375"/>
            <a:ext cx="8243887" cy="210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algn="ctr" eaLnBrk="1" hangingPunct="1">
              <a:buClrTx/>
              <a:buFontTx/>
              <a:buNone/>
            </a:pPr>
            <a:r>
              <a:rPr lang="fr-CA" altLang="fr-FR" sz="4400">
                <a:solidFill>
                  <a:srgbClr val="466A82"/>
                </a:solidFill>
                <a:cs typeface="Arial" charset="0"/>
              </a:rPr>
              <a:t>Problèmes critiques et Modification de la liste de vérification</a:t>
            </a:r>
          </a:p>
        </p:txBody>
      </p:sp>
      <p:sp>
        <p:nvSpPr>
          <p:cNvPr id="4098" name="Text Box 2"/>
          <p:cNvSpPr txBox="1">
            <a:spLocks noChangeArrowheads="1"/>
          </p:cNvSpPr>
          <p:nvPr/>
        </p:nvSpPr>
        <p:spPr bwMode="auto">
          <a:xfrm>
            <a:off x="2339975" y="4581525"/>
            <a:ext cx="602297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spcBef>
                <a:spcPts val="625"/>
              </a:spcBef>
              <a:buClrTx/>
              <a:buSzPct val="70000"/>
              <a:buFontTx/>
              <a:buNone/>
            </a:pPr>
            <a:r>
              <a:rPr lang="en-CA" altLang="fr-FR" sz="2500" dirty="0">
                <a:solidFill>
                  <a:schemeClr val="tx1"/>
                </a:solidFill>
                <a:latin typeface="Verdana" pitchFamily="32" charset="0"/>
                <a:cs typeface="Arial" charset="0"/>
              </a:rPr>
              <a:t>Version </a:t>
            </a:r>
            <a:r>
              <a:rPr lang="en-CA" altLang="fr-FR" sz="2500" dirty="0" smtClean="0">
                <a:solidFill>
                  <a:schemeClr val="tx1"/>
                </a:solidFill>
                <a:latin typeface="Verdana" pitchFamily="32" charset="0"/>
                <a:cs typeface="Arial" charset="0"/>
              </a:rPr>
              <a:t>2.0</a:t>
            </a:r>
            <a:r>
              <a:rPr lang="en-CA" altLang="fr-FR" sz="2500" dirty="0">
                <a:solidFill>
                  <a:schemeClr val="tx1"/>
                </a:solidFill>
                <a:latin typeface="Verdana" pitchFamily="32" charset="0"/>
                <a:cs typeface="Arial" charset="0"/>
              </a:rPr>
              <a:t>, </a:t>
            </a:r>
            <a:r>
              <a:rPr lang="en-CA" altLang="fr-FR" sz="2500" dirty="0" err="1" smtClean="0">
                <a:solidFill>
                  <a:schemeClr val="tx1"/>
                </a:solidFill>
                <a:latin typeface="Verdana" pitchFamily="32" charset="0"/>
                <a:cs typeface="Arial" charset="0"/>
              </a:rPr>
              <a:t>septembre</a:t>
            </a:r>
            <a:r>
              <a:rPr lang="en-CA" altLang="fr-FR" sz="2500" dirty="0" smtClean="0">
                <a:solidFill>
                  <a:schemeClr val="tx1"/>
                </a:solidFill>
                <a:latin typeface="Verdana" pitchFamily="32" charset="0"/>
                <a:cs typeface="Arial" charset="0"/>
              </a:rPr>
              <a:t> 2015</a:t>
            </a:r>
            <a:endParaRPr lang="en-CA" altLang="fr-FR" sz="2500" dirty="0">
              <a:solidFill>
                <a:schemeClr val="tx1"/>
              </a:solidFill>
              <a:latin typeface="Verdana" pitchFamily="32" charset="0"/>
              <a:cs typeface="Arial" charset="0"/>
            </a:endParaRPr>
          </a:p>
        </p:txBody>
      </p:sp>
      <p:sp>
        <p:nvSpPr>
          <p:cNvPr id="2"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fr-CA"/>
          </a:p>
        </p:txBody>
      </p:sp>
      <p:sp>
        <p:nvSpPr>
          <p:cNvPr id="3"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fr-CA"/>
          </a:p>
        </p:txBody>
      </p:sp>
      <p:sp>
        <p:nvSpPr>
          <p:cNvPr id="4" name="SessionResponseData" hidden="1"/>
          <p:cNvSpPr txBox="1"/>
          <p:nvPr/>
        </p:nvSpPr>
        <p:spPr>
          <a:xfrm>
            <a:off x="0" y="0"/>
            <a:ext cx="0" cy="0"/>
          </a:xfrm>
          <a:prstGeom prst="rect">
            <a:avLst/>
          </a:prstGeom>
          <a:noFill/>
        </p:spPr>
        <p:txBody>
          <a:bodyPr vert="horz" rtlCol="0">
            <a:spAutoFit/>
          </a:bodyPr>
          <a:lstStyle/>
          <a:p>
            <a:endParaRPr lang="fr-CA"/>
          </a:p>
        </p:txBody>
      </p:sp>
      <p:sp>
        <p:nvSpPr>
          <p:cNvPr id="5" name="SessionPresentationSettingsData" descr="&lt;?xml version=&quot;1.0&quot;?&gt;&lt;Settings&gt;&lt;answerBulletFormat&gt;Numeric&lt;/answerBulletFormat&gt;&lt;pointsToClock&gt;&lt;/pointsToClock&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Yes&lt;/countdownAutoInsert&gt;&lt;countdownSeconds&gt;10&lt;/countdownSeconds&gt;&lt;countdownSound&gt;TicToc.wav&lt;/countdownSound&gt;&lt;countdownStyle&gt;Stopwatch&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Response Devices&lt;/inputSource&gt;&lt;userpreferredinputSource&gt;&lt;/userpreferredinputSource&gt;&lt;multipleResponseDivisor&gt;# of Responses&lt;/multipleResponseDivisor&gt;&lt;participantsLeaderBoard&gt;5&lt;/participantsLeaderBoard&gt;&lt;percentageDecimalPlaces&gt;0&lt;/percentageDecimalPlaces&gt;&lt;responseCounterAutoInsert&gt;Yes&lt;/responseCounterAutoInsert&gt;&lt;responseCounterStyle&gt;Circle&lt;/responseCounterStyle&gt;&lt;responseCounterTextColor&gt;0,0,0&lt;/responseCounterTextColor&gt;&lt;responseCounterFillColor&gt;79,129,189&lt;/responseCounterFillColor&gt;&lt;responseCounterBorderColor&gt;56,93,138&lt;/responseCounterBorderColor&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Pro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controlBarPosition&gt;Top Left&lt;/controlBarPosition&gt;&lt;/Settings&gt;" hidden="1"/>
          <p:cNvSpPr txBox="1"/>
          <p:nvPr/>
        </p:nvSpPr>
        <p:spPr>
          <a:xfrm>
            <a:off x="0" y="0"/>
            <a:ext cx="0" cy="0"/>
          </a:xfrm>
          <a:prstGeom prst="rect">
            <a:avLst/>
          </a:prstGeom>
          <a:noFill/>
        </p:spPr>
        <p:txBody>
          <a:bodyPr vert="horz" rtlCol="0">
            <a:spAutoFit/>
          </a:bodyPr>
          <a:lstStyle/>
          <a:p>
            <a:endParaRPr lang="fr-CA"/>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fr-CA" altLang="fr-FR" sz="3200" dirty="0" smtClean="0">
                <a:solidFill>
                  <a:srgbClr val="466A82"/>
                </a:solidFill>
                <a:cs typeface="Arial" charset="0"/>
              </a:rPr>
              <a:t>Problème critique – Amender liste</a:t>
            </a:r>
            <a:endParaRPr lang="fr-CA" altLang="fr-FR" sz="3200" dirty="0">
              <a:solidFill>
                <a:srgbClr val="466A82"/>
              </a:solidFill>
              <a:cs typeface="Arial" charset="0"/>
            </a:endParaRPr>
          </a:p>
        </p:txBody>
      </p:sp>
      <p:sp>
        <p:nvSpPr>
          <p:cNvPr id="13314" name="Text Box 2"/>
          <p:cNvSpPr txBox="1">
            <a:spLocks noChangeArrowheads="1"/>
          </p:cNvSpPr>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9pPr>
          </a:lstStyle>
          <a:p>
            <a:pPr eaLnBrk="1" hangingPunct="1">
              <a:spcBef>
                <a:spcPts val="725"/>
              </a:spcBef>
              <a:buClrTx/>
              <a:buSzPct val="70000"/>
              <a:buFontTx/>
              <a:buNone/>
            </a:pPr>
            <a:r>
              <a:rPr lang="fr-CA" altLang="fr-FR" sz="2900" dirty="0">
                <a:latin typeface="Verdana" pitchFamily="32" charset="0"/>
                <a:cs typeface="Arial" charset="0"/>
              </a:rPr>
              <a:t>Cliquez sur </a:t>
            </a:r>
            <a:r>
              <a:rPr lang="fr-CA" altLang="fr-FR" sz="2900" b="1" dirty="0">
                <a:latin typeface="Verdana" pitchFamily="32" charset="0"/>
                <a:cs typeface="Arial" charset="0"/>
              </a:rPr>
              <a:t>Créer une liste de vérification</a:t>
            </a:r>
            <a:r>
              <a:rPr lang="fr-CA" altLang="fr-FR" sz="2900" dirty="0">
                <a:latin typeface="Verdana" pitchFamily="32" charset="0"/>
                <a:cs typeface="Arial" charset="0"/>
              </a:rPr>
              <a:t> et </a:t>
            </a:r>
            <a:r>
              <a:rPr lang="fr-CA" altLang="fr-FR" sz="2900" dirty="0" smtClean="0">
                <a:latin typeface="Verdana" pitchFamily="32" charset="0"/>
                <a:cs typeface="Arial" charset="0"/>
              </a:rPr>
              <a:t>vous obtiendrez une nouvelle liste remplie comme montrée sur page suivante</a:t>
            </a:r>
          </a:p>
          <a:p>
            <a:pPr eaLnBrk="1" hangingPunct="1">
              <a:spcBef>
                <a:spcPts val="725"/>
              </a:spcBef>
              <a:buClrTx/>
              <a:buSzPct val="70000"/>
              <a:buFontTx/>
              <a:buNone/>
            </a:pPr>
            <a:r>
              <a:rPr lang="fr-CA" altLang="fr-FR" sz="2900" dirty="0" smtClean="0">
                <a:latin typeface="Verdana" pitchFamily="32" charset="0"/>
                <a:cs typeface="Arial" charset="0"/>
              </a:rPr>
              <a:t>Le procédé est le même que lorsque vous avez créé la liste la première fois sauf que les réponses paraissent déjà. Vous n'avez qu'à apporter les changements requis aux réponses</a:t>
            </a:r>
          </a:p>
          <a:p>
            <a:pPr eaLnBrk="1" hangingPunct="1">
              <a:spcBef>
                <a:spcPts val="725"/>
              </a:spcBef>
              <a:buClrTx/>
              <a:buSzPct val="70000"/>
              <a:buFontTx/>
              <a:buNone/>
            </a:pPr>
            <a:endParaRPr lang="fr-CA" altLang="fr-FR" sz="2900" dirty="0" smtClean="0">
              <a:latin typeface="Verdana" pitchFamily="32" charset="0"/>
              <a:cs typeface="Arial" charset="0"/>
            </a:endParaRPr>
          </a:p>
          <a:p>
            <a:pPr eaLnBrk="1" hangingPunct="1">
              <a:spcBef>
                <a:spcPts val="725"/>
              </a:spcBef>
              <a:buClrTx/>
              <a:buSzPct val="70000"/>
              <a:buFontTx/>
              <a:buNone/>
            </a:pPr>
            <a:endParaRPr lang="fr-CA" altLang="fr-FR" sz="2900" dirty="0">
              <a:latin typeface="Verdana"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fr-CA" altLang="fr-FR" sz="3200" dirty="0" smtClean="0">
                <a:solidFill>
                  <a:srgbClr val="466A82"/>
                </a:solidFill>
                <a:cs typeface="Arial" charset="0"/>
              </a:rPr>
              <a:t>Problème critique – Amender liste</a:t>
            </a:r>
            <a:endParaRPr lang="fr-CA" altLang="fr-FR" sz="3200" dirty="0">
              <a:solidFill>
                <a:srgbClr val="466A82"/>
              </a:solidFill>
              <a:cs typeface="Arial" charset="0"/>
            </a:endParaRPr>
          </a:p>
        </p:txBody>
      </p:sp>
      <p:sp>
        <p:nvSpPr>
          <p:cNvPr id="15362" name="Text Box 2"/>
          <p:cNvSpPr txBox="1">
            <a:spLocks noChangeArrowheads="1"/>
          </p:cNvSpPr>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CA"/>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6510"/>
          <a:stretch/>
        </p:blipFill>
        <p:spPr>
          <a:xfrm>
            <a:off x="1709906" y="1916832"/>
            <a:ext cx="6272321" cy="252028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fr-CA" altLang="fr-FR" sz="3200" dirty="0" smtClean="0">
                <a:solidFill>
                  <a:srgbClr val="466A82"/>
                </a:solidFill>
                <a:cs typeface="Arial" charset="0"/>
              </a:rPr>
              <a:t>Problème critique – Amender liste</a:t>
            </a:r>
            <a:endParaRPr lang="fr-CA" altLang="fr-FR" sz="3200" dirty="0">
              <a:solidFill>
                <a:srgbClr val="466A82"/>
              </a:solidFill>
              <a:cs typeface="Arial" charset="0"/>
            </a:endParaRPr>
          </a:p>
        </p:txBody>
      </p:sp>
      <p:sp>
        <p:nvSpPr>
          <p:cNvPr id="16386" name="Text Box 2"/>
          <p:cNvSpPr txBox="1">
            <a:spLocks noChangeArrowheads="1"/>
          </p:cNvSpPr>
          <p:nvPr/>
        </p:nvSpPr>
        <p:spPr bwMode="auto">
          <a:xfrm>
            <a:off x="1042988" y="1773238"/>
            <a:ext cx="7772400" cy="443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9pPr>
          </a:lstStyle>
          <a:p>
            <a:pPr eaLnBrk="1" hangingPunct="1">
              <a:lnSpc>
                <a:spcPct val="80000"/>
              </a:lnSpc>
              <a:spcBef>
                <a:spcPts val="625"/>
              </a:spcBef>
              <a:buClr>
                <a:srgbClr val="466A82"/>
              </a:buClr>
              <a:buSzPct val="70000"/>
              <a:buFont typeface="Wingdings" charset="2"/>
              <a:buChar char=""/>
            </a:pPr>
            <a:r>
              <a:rPr lang="fr-CA" altLang="fr-FR" sz="2500" dirty="0">
                <a:latin typeface="Verdana" pitchFamily="32" charset="0"/>
                <a:cs typeface="Arial" charset="0"/>
              </a:rPr>
              <a:t>Une fois la liste modifiée, cliquez sur </a:t>
            </a:r>
            <a:r>
              <a:rPr lang="fr-CA" altLang="fr-FR" sz="2500" b="1" dirty="0" smtClean="0">
                <a:latin typeface="Verdana" pitchFamily="32" charset="0"/>
                <a:cs typeface="Arial" charset="0"/>
              </a:rPr>
              <a:t>Soumettre votre liste</a:t>
            </a:r>
            <a:r>
              <a:rPr lang="fr-CA" altLang="fr-FR" sz="2500" dirty="0" smtClean="0">
                <a:latin typeface="Verdana" pitchFamily="32" charset="0"/>
                <a:cs typeface="Arial" charset="0"/>
              </a:rPr>
              <a:t>. </a:t>
            </a:r>
          </a:p>
          <a:p>
            <a:pPr eaLnBrk="1" hangingPunct="1">
              <a:lnSpc>
                <a:spcPct val="80000"/>
              </a:lnSpc>
              <a:spcBef>
                <a:spcPts val="625"/>
              </a:spcBef>
              <a:buClr>
                <a:srgbClr val="466A82"/>
              </a:buClr>
              <a:buSzPct val="70000"/>
              <a:buFont typeface="Wingdings" charset="2"/>
              <a:buChar char=""/>
            </a:pPr>
            <a:r>
              <a:rPr lang="fr-CA" altLang="fr-FR" sz="2500" dirty="0" smtClean="0">
                <a:latin typeface="Verdana" pitchFamily="32" charset="0"/>
                <a:cs typeface="Arial" charset="0"/>
              </a:rPr>
              <a:t>La </a:t>
            </a:r>
            <a:r>
              <a:rPr lang="fr-CA" altLang="fr-FR" sz="2500" dirty="0">
                <a:latin typeface="Verdana" pitchFamily="32" charset="0"/>
                <a:cs typeface="Arial" charset="0"/>
              </a:rPr>
              <a:t>suite du procédé demeure le même</a:t>
            </a:r>
            <a:r>
              <a:rPr lang="fr-CA" altLang="fr-FR" sz="2500" dirty="0" smtClean="0">
                <a:latin typeface="Verdana" pitchFamily="32" charset="0"/>
                <a:cs typeface="Arial" charset="0"/>
              </a:rPr>
              <a:t>. Le rapport de frais apparaîtra avec le nouveau numéro de liste de vérification. Cependant</a:t>
            </a:r>
            <a:r>
              <a:rPr lang="fr-CA" altLang="fr-FR" sz="2500" dirty="0">
                <a:latin typeface="Verdana" pitchFamily="32" charset="0"/>
                <a:cs typeface="Arial" charset="0"/>
              </a:rPr>
              <a:t>, </a:t>
            </a:r>
            <a:r>
              <a:rPr lang="fr-CA" altLang="fr-FR" sz="2500" dirty="0" smtClean="0">
                <a:latin typeface="Verdana" pitchFamily="32" charset="0"/>
                <a:cs typeface="Arial" charset="0"/>
              </a:rPr>
              <a:t>il </a:t>
            </a:r>
            <a:r>
              <a:rPr lang="fr-CA" altLang="fr-FR" sz="2500" dirty="0">
                <a:latin typeface="Verdana" pitchFamily="32" charset="0"/>
                <a:cs typeface="Arial" charset="0"/>
              </a:rPr>
              <a:t>n'y aura pas de Frais de plan puisqu'ils ont été facturés la première fois. Vous devrez cependant inscrire un chiffre sous </a:t>
            </a:r>
            <a:r>
              <a:rPr lang="fr-CA" altLang="fr-FR" sz="2500" b="1" dirty="0">
                <a:latin typeface="Verdana" pitchFamily="32" charset="0"/>
                <a:cs typeface="Arial" charset="0"/>
              </a:rPr>
              <a:t># de nouveaux repères </a:t>
            </a:r>
            <a:r>
              <a:rPr lang="fr-CA" altLang="fr-FR" sz="2500" b="1" dirty="0" smtClean="0">
                <a:latin typeface="Verdana" pitchFamily="32" charset="0"/>
                <a:cs typeface="Arial" charset="0"/>
              </a:rPr>
              <a:t>installés </a:t>
            </a:r>
            <a:r>
              <a:rPr lang="fr-CA" altLang="fr-FR" sz="2500" dirty="0" smtClean="0">
                <a:latin typeface="Verdana" pitchFamily="32" charset="0"/>
                <a:cs typeface="Arial" charset="0"/>
              </a:rPr>
              <a:t>si </a:t>
            </a:r>
            <a:r>
              <a:rPr lang="fr-CA" altLang="fr-FR" sz="2500" dirty="0">
                <a:latin typeface="Verdana" pitchFamily="32" charset="0"/>
                <a:cs typeface="Arial" charset="0"/>
              </a:rPr>
              <a:t>vous en avez installé </a:t>
            </a:r>
            <a:r>
              <a:rPr lang="fr-CA" altLang="fr-FR" sz="2500" dirty="0" smtClean="0">
                <a:latin typeface="Verdana" pitchFamily="32" charset="0"/>
                <a:cs typeface="Arial" charset="0"/>
              </a:rPr>
              <a:t>(inscrire le nombre ou 0 si aucun) depuis </a:t>
            </a:r>
            <a:r>
              <a:rPr lang="fr-CA" altLang="fr-FR" sz="2500" dirty="0">
                <a:latin typeface="Verdana" pitchFamily="32" charset="0"/>
                <a:cs typeface="Arial" charset="0"/>
              </a:rPr>
              <a:t>la soumission du premier </a:t>
            </a:r>
            <a:r>
              <a:rPr lang="fr-CA" altLang="fr-FR" sz="2500" dirty="0" smtClean="0">
                <a:latin typeface="Verdana" pitchFamily="32" charset="0"/>
                <a:cs typeface="Arial" charset="0"/>
              </a:rPr>
              <a:t>plan et </a:t>
            </a:r>
            <a:r>
              <a:rPr lang="fr-CA" altLang="fr-FR" sz="2500" dirty="0" err="1" smtClean="0">
                <a:latin typeface="Verdana" pitchFamily="32" charset="0"/>
                <a:cs typeface="Arial" charset="0"/>
              </a:rPr>
              <a:t>clickez</a:t>
            </a:r>
            <a:r>
              <a:rPr lang="fr-CA" altLang="fr-FR" sz="2500" dirty="0" smtClean="0">
                <a:latin typeface="Verdana" pitchFamily="32" charset="0"/>
                <a:cs typeface="Arial" charset="0"/>
              </a:rPr>
              <a:t> sur </a:t>
            </a:r>
            <a:r>
              <a:rPr lang="fr-CA" altLang="fr-FR" sz="2500" b="1" dirty="0" smtClean="0">
                <a:latin typeface="Verdana" pitchFamily="32" charset="0"/>
                <a:cs typeface="Arial" charset="0"/>
              </a:rPr>
              <a:t>Calculer les frais</a:t>
            </a:r>
            <a:endParaRPr lang="fr-CA" altLang="fr-FR" sz="2500" b="1" dirty="0">
              <a:latin typeface="Verdana"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 – Amender liste</a:t>
            </a:r>
            <a:endParaRPr lang="fr-CA" dirty="0"/>
          </a:p>
        </p:txBody>
      </p:sp>
      <p:sp>
        <p:nvSpPr>
          <p:cNvPr id="3" name="Content Placeholder 2"/>
          <p:cNvSpPr>
            <a:spLocks noGrp="1"/>
          </p:cNvSpPr>
          <p:nvPr>
            <p:ph idx="1"/>
          </p:nvPr>
        </p:nvSpPr>
        <p:spPr/>
        <p:txBody>
          <a:bodyPr/>
          <a:lstStyle/>
          <a:p>
            <a:endParaRPr lang="en-CA" dirty="0"/>
          </a:p>
        </p:txBody>
      </p:sp>
      <p:grpSp>
        <p:nvGrpSpPr>
          <p:cNvPr id="4" name="Group 3"/>
          <p:cNvGrpSpPr/>
          <p:nvPr/>
        </p:nvGrpSpPr>
        <p:grpSpPr>
          <a:xfrm>
            <a:off x="1475655" y="1772816"/>
            <a:ext cx="6434579" cy="4248472"/>
            <a:chOff x="1475655" y="1772816"/>
            <a:chExt cx="6434579" cy="4248472"/>
          </a:xfrm>
        </p:grpSpPr>
        <p:pic>
          <p:nvPicPr>
            <p:cNvPr id="409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5" y="1772816"/>
              <a:ext cx="6434579"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5868144" y="2132856"/>
              <a:ext cx="936104" cy="57606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sp>
          <p:nvSpPr>
            <p:cNvPr id="6" name="Oval 5"/>
            <p:cNvSpPr/>
            <p:nvPr/>
          </p:nvSpPr>
          <p:spPr bwMode="auto">
            <a:xfrm>
              <a:off x="3347864" y="3356992"/>
              <a:ext cx="720080" cy="36004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grpSp>
    </p:spTree>
    <p:extLst>
      <p:ext uri="{BB962C8B-B14F-4D97-AF65-F5344CB8AC3E}">
        <p14:creationId xmlns:p14="http://schemas.microsoft.com/office/powerpoint/2010/main" val="138850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 – Amender liste</a:t>
            </a:r>
            <a:endParaRPr lang="fr-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fr-CA" dirty="0" err="1" smtClean="0"/>
              <a:t>Clickez</a:t>
            </a:r>
            <a:r>
              <a:rPr lang="fr-CA" dirty="0" smtClean="0"/>
              <a:t> sur </a:t>
            </a:r>
            <a:r>
              <a:rPr lang="fr-CA" b="1" dirty="0" smtClean="0"/>
              <a:t>Soumettre </a:t>
            </a:r>
            <a:r>
              <a:rPr lang="fr-CA" dirty="0" smtClean="0"/>
              <a:t>pour envoyer le rapport</a:t>
            </a:r>
          </a:p>
          <a:p>
            <a:pPr marL="457200" indent="-457200">
              <a:buFont typeface="Arial" panose="020B0604020202020204" pitchFamily="34" charset="0"/>
              <a:buChar char="•"/>
            </a:pPr>
            <a:r>
              <a:rPr lang="fr-CA" dirty="0" smtClean="0"/>
              <a:t>La page de soumission finale apparaitra pour télécharger les documents pertinents et soumettre</a:t>
            </a:r>
          </a:p>
          <a:p>
            <a:pPr marL="457200" indent="-457200">
              <a:buFont typeface="Arial" panose="020B0604020202020204" pitchFamily="34" charset="0"/>
              <a:buChar char="•"/>
            </a:pPr>
            <a:r>
              <a:rPr lang="fr-CA" dirty="0" smtClean="0"/>
              <a:t>Rappelez-vous d’ajouter le nouveau numéro de liste à votre document révisé</a:t>
            </a:r>
            <a:endParaRPr lang="fr-CA" dirty="0"/>
          </a:p>
        </p:txBody>
      </p:sp>
    </p:spTree>
    <p:extLst>
      <p:ext uri="{BB962C8B-B14F-4D97-AF65-F5344CB8AC3E}">
        <p14:creationId xmlns:p14="http://schemas.microsoft.com/office/powerpoint/2010/main" val="192483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 – Soumission finale</a:t>
            </a:r>
            <a:endParaRPr lang="fr-CA" dirty="0"/>
          </a:p>
        </p:txBody>
      </p:sp>
      <p:sp>
        <p:nvSpPr>
          <p:cNvPr id="3" name="Content Placeholder 2"/>
          <p:cNvSpPr>
            <a:spLocks noGrp="1"/>
          </p:cNvSpPr>
          <p:nvPr>
            <p:ph idx="1"/>
          </p:nvPr>
        </p:nvSpPr>
        <p:spPr/>
        <p:txBody>
          <a:bodyPr/>
          <a:lstStyle/>
          <a:p>
            <a:endParaRPr lang="en-CA"/>
          </a:p>
        </p:txBody>
      </p:sp>
      <p:pic>
        <p:nvPicPr>
          <p:cNvPr id="5122" name="Picture 2" descr="Figure45 - Submission after Critical Issues(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4" y="1628775"/>
            <a:ext cx="6295251" cy="432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52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 – Soumission finale complété</a:t>
            </a:r>
            <a:endParaRPr lang="fr-CA" dirty="0"/>
          </a:p>
        </p:txBody>
      </p:sp>
      <p:sp>
        <p:nvSpPr>
          <p:cNvPr id="5" name="TextBox 4"/>
          <p:cNvSpPr txBox="1"/>
          <p:nvPr/>
        </p:nvSpPr>
        <p:spPr>
          <a:xfrm>
            <a:off x="899592" y="1700808"/>
            <a:ext cx="8064896" cy="1569660"/>
          </a:xfrm>
          <a:prstGeom prst="rect">
            <a:avLst/>
          </a:prstGeom>
          <a:noFill/>
        </p:spPr>
        <p:txBody>
          <a:bodyPr wrap="square" rtlCol="0">
            <a:spAutoFit/>
          </a:bodyPr>
          <a:lstStyle/>
          <a:p>
            <a:r>
              <a:rPr lang="fr-CA" dirty="0" smtClean="0">
                <a:solidFill>
                  <a:schemeClr val="tx2"/>
                </a:solidFill>
              </a:rPr>
              <a:t>Quand la soumission est terminée, l’alerte de problème critique sera enlevé et la rubrique « Examen de la soumission finale par la DAG » montrera l’état « En cours »</a:t>
            </a:r>
            <a:endParaRPr lang="fr-CA" dirty="0">
              <a:solidFill>
                <a:schemeClr val="tx2"/>
              </a:solidFill>
            </a:endParaRPr>
          </a:p>
        </p:txBody>
      </p:sp>
      <p:grpSp>
        <p:nvGrpSpPr>
          <p:cNvPr id="4" name="Group 3"/>
          <p:cNvGrpSpPr/>
          <p:nvPr/>
        </p:nvGrpSpPr>
        <p:grpSpPr>
          <a:xfrm>
            <a:off x="2267744" y="2996952"/>
            <a:ext cx="5256584" cy="3557688"/>
            <a:chOff x="2267744" y="2996952"/>
            <a:chExt cx="5256584" cy="3557688"/>
          </a:xfrm>
        </p:grpSpPr>
        <p:pic>
          <p:nvPicPr>
            <p:cNvPr id="6146" name="Picture 2" descr="Figure46 - Final Submission completed after Critical Issues(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996952"/>
              <a:ext cx="5256584" cy="35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bwMode="auto">
            <a:xfrm>
              <a:off x="4932040" y="6309320"/>
              <a:ext cx="504056" cy="24532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grpSp>
    </p:spTree>
    <p:extLst>
      <p:ext uri="{BB962C8B-B14F-4D97-AF65-F5344CB8AC3E}">
        <p14:creationId xmlns:p14="http://schemas.microsoft.com/office/powerpoint/2010/main" val="333371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buClrTx/>
              <a:buFontTx/>
              <a:buNone/>
            </a:pPr>
            <a:r>
              <a:rPr lang="fr-CA" altLang="fr-FR" sz="3600">
                <a:solidFill>
                  <a:srgbClr val="466A82"/>
                </a:solidFill>
                <a:cs typeface="Arial" charset="0"/>
              </a:rPr>
              <a:t>Problème critique</a:t>
            </a:r>
          </a:p>
        </p:txBody>
      </p:sp>
      <p:sp>
        <p:nvSpPr>
          <p:cNvPr id="5122" name="Text Box 2"/>
          <p:cNvSpPr txBox="1">
            <a:spLocks noChangeArrowheads="1"/>
          </p:cNvSpPr>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9pPr>
          </a:lstStyle>
          <a:p>
            <a:pPr eaLnBrk="1" hangingPunct="1">
              <a:spcBef>
                <a:spcPts val="525"/>
              </a:spcBef>
              <a:buClrTx/>
              <a:buSzPct val="70000"/>
              <a:buFontTx/>
              <a:buNone/>
            </a:pPr>
            <a:r>
              <a:rPr lang="fr-CA" altLang="fr-FR" sz="2100">
                <a:latin typeface="Verdana" pitchFamily="32" charset="0"/>
                <a:cs typeface="Arial" charset="0"/>
              </a:rPr>
              <a:t>Après avoir reçu les retours finaux, le personnel de la DAG effectuera une révision en fonction d'une liste d'éléments critiques. Si la DAG trouve un problème dans votre soumission finale, vous recevrez un avis de problème critique par courriel dans lequel on vous expliquera les détails du problème. La page </a:t>
            </a:r>
            <a:r>
              <a:rPr lang="fr-CA" altLang="fr-FR" sz="2100" b="1">
                <a:latin typeface="Verdana" pitchFamily="32" charset="0"/>
                <a:cs typeface="Arial" charset="0"/>
              </a:rPr>
              <a:t>Mes projets</a:t>
            </a:r>
            <a:r>
              <a:rPr lang="fr-CA" altLang="fr-FR" sz="2100">
                <a:latin typeface="Verdana" pitchFamily="32" charset="0"/>
                <a:cs typeface="Arial" charset="0"/>
              </a:rPr>
              <a:t> deviendra alors :</a:t>
            </a:r>
          </a:p>
        </p:txBody>
      </p:sp>
      <p:grpSp>
        <p:nvGrpSpPr>
          <p:cNvPr id="2" name="Group 1"/>
          <p:cNvGrpSpPr/>
          <p:nvPr/>
        </p:nvGrpSpPr>
        <p:grpSpPr>
          <a:xfrm>
            <a:off x="1464018" y="4293096"/>
            <a:ext cx="6468446" cy="2232248"/>
            <a:chOff x="1464018" y="4293096"/>
            <a:chExt cx="6468446" cy="2232248"/>
          </a:xfrm>
        </p:grpSpPr>
        <p:pic>
          <p:nvPicPr>
            <p:cNvPr id="102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018" y="4293096"/>
              <a:ext cx="646844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3"/>
            <p:cNvSpPr>
              <a:spLocks noChangeArrowheads="1"/>
            </p:cNvSpPr>
            <p:nvPr/>
          </p:nvSpPr>
          <p:spPr bwMode="auto">
            <a:xfrm>
              <a:off x="1464018" y="5409220"/>
              <a:ext cx="241300" cy="211137"/>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en-CA" altLang="fr-FR" sz="3200">
                <a:solidFill>
                  <a:srgbClr val="466A82"/>
                </a:solidFill>
                <a:cs typeface="Arial" charset="0"/>
              </a:rPr>
              <a:t>Problème critique</a:t>
            </a:r>
          </a:p>
        </p:txBody>
      </p:sp>
      <p:sp>
        <p:nvSpPr>
          <p:cNvPr id="6146" name="Text Box 2"/>
          <p:cNvSpPr txBox="1">
            <a:spLocks noChangeArrowheads="1"/>
          </p:cNvSpPr>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rgbClr val="000000"/>
                </a:solidFill>
                <a:latin typeface="Arial" charset="0"/>
              </a:defRPr>
            </a:lvl9pPr>
          </a:lstStyle>
          <a:p>
            <a:pPr eaLnBrk="1" hangingPunct="1">
              <a:spcBef>
                <a:spcPts val="625"/>
              </a:spcBef>
              <a:buClrTx/>
              <a:buSzPct val="70000"/>
              <a:buFontTx/>
              <a:buNone/>
            </a:pPr>
            <a:r>
              <a:rPr lang="fr-CA" altLang="fr-FR" sz="2500" dirty="0">
                <a:latin typeface="Verdana" pitchFamily="32" charset="0"/>
                <a:cs typeface="Arial" charset="0"/>
              </a:rPr>
              <a:t>Deux options vous permettant de composer avec un problème critique :</a:t>
            </a:r>
          </a:p>
          <a:p>
            <a:pPr eaLnBrk="1" hangingPunct="1">
              <a:spcBef>
                <a:spcPts val="625"/>
              </a:spcBef>
              <a:buClr>
                <a:srgbClr val="466A82"/>
              </a:buClr>
              <a:buSzPct val="70000"/>
              <a:buFont typeface="Wingdings" charset="2"/>
              <a:buChar char=""/>
            </a:pPr>
            <a:r>
              <a:rPr lang="fr-CA" altLang="fr-FR" sz="2500" dirty="0">
                <a:latin typeface="Verdana" pitchFamily="32" charset="0"/>
                <a:cs typeface="Arial" charset="0"/>
              </a:rPr>
              <a:t>Option 1 : Vous acceptez le fait qu'un problème critique existe, vous modifiez le document d'arpentage et soumettez une liste de vérification amendée</a:t>
            </a:r>
            <a:r>
              <a:rPr lang="fr-CA" altLang="fr-FR" sz="2500" dirty="0" smtClean="0">
                <a:latin typeface="Verdana" pitchFamily="32" charset="0"/>
                <a:cs typeface="Arial" charset="0"/>
              </a:rPr>
              <a:t>.</a:t>
            </a:r>
          </a:p>
          <a:p>
            <a:pPr eaLnBrk="1" hangingPunct="1">
              <a:spcBef>
                <a:spcPts val="625"/>
              </a:spcBef>
              <a:buClr>
                <a:srgbClr val="466A82"/>
              </a:buClr>
              <a:buSzPct val="70000"/>
              <a:buFont typeface="Wingdings" charset="2"/>
              <a:buChar char=""/>
            </a:pPr>
            <a:r>
              <a:rPr lang="fr-CA" altLang="fr-FR" sz="2500" dirty="0" smtClean="0">
                <a:latin typeface="Verdana" pitchFamily="32" charset="0"/>
                <a:cs typeface="Arial" charset="0"/>
              </a:rPr>
              <a:t>Option 2: Vous contactez la DAG pour faire enlever la notification de problème critique si contester la décision.</a:t>
            </a:r>
            <a:endParaRPr lang="fr-CA" altLang="fr-FR" sz="2500" dirty="0">
              <a:latin typeface="Verdana" pitchFamily="32" charset="0"/>
              <a:cs typeface="Arial" charset="0"/>
            </a:endParaRPr>
          </a:p>
          <a:p>
            <a:pPr eaLnBrk="1" hangingPunct="1">
              <a:spcBef>
                <a:spcPts val="625"/>
              </a:spcBef>
              <a:buClrTx/>
              <a:buSzPct val="70000"/>
              <a:buFontTx/>
              <a:buNone/>
            </a:pPr>
            <a:r>
              <a:rPr lang="fr-CA" altLang="fr-FR" sz="2500" dirty="0">
                <a:latin typeface="Verdana" pitchFamily="32" charset="0"/>
                <a:cs typeface="Arial" charset="0"/>
              </a:rPr>
              <a:t>Cliquez sur le lien </a:t>
            </a:r>
            <a:r>
              <a:rPr lang="fr-CA" altLang="fr-FR" sz="2500" dirty="0" smtClean="0">
                <a:latin typeface="Verdana" pitchFamily="32" charset="0"/>
                <a:cs typeface="Arial" charset="0"/>
              </a:rPr>
              <a:t>de numéro de projet pour accéder à la page des options. </a:t>
            </a:r>
            <a:endParaRPr lang="fr-CA" altLang="fr-FR" sz="2500" dirty="0">
              <a:latin typeface="Verdana"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a:t>
            </a:r>
            <a:endParaRPr lang="fr-CA" dirty="0"/>
          </a:p>
        </p:txBody>
      </p:sp>
      <p:grpSp>
        <p:nvGrpSpPr>
          <p:cNvPr id="4" name="Group 3"/>
          <p:cNvGrpSpPr/>
          <p:nvPr/>
        </p:nvGrpSpPr>
        <p:grpSpPr>
          <a:xfrm>
            <a:off x="1536475" y="1632079"/>
            <a:ext cx="5746708" cy="4824536"/>
            <a:chOff x="1536475" y="1632079"/>
            <a:chExt cx="5746708" cy="4824536"/>
          </a:xfrm>
        </p:grpSpPr>
        <p:pic>
          <p:nvPicPr>
            <p:cNvPr id="2050"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475" y="1632079"/>
              <a:ext cx="574670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4207768" y="4221088"/>
              <a:ext cx="1080120" cy="288032"/>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sp>
          <p:nvSpPr>
            <p:cNvPr id="8" name="Oval 7"/>
            <p:cNvSpPr/>
            <p:nvPr/>
          </p:nvSpPr>
          <p:spPr bwMode="auto">
            <a:xfrm>
              <a:off x="1907704" y="5445224"/>
              <a:ext cx="1296144" cy="288032"/>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grpSp>
    </p:spTree>
    <p:extLst>
      <p:ext uri="{BB962C8B-B14F-4D97-AF65-F5344CB8AC3E}">
        <p14:creationId xmlns:p14="http://schemas.microsoft.com/office/powerpoint/2010/main" val="90645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en-CA" altLang="fr-FR" sz="3600">
                <a:solidFill>
                  <a:srgbClr val="466A82"/>
                </a:solidFill>
                <a:cs typeface="Arial" charset="0"/>
              </a:rPr>
              <a:t>Problème critique</a:t>
            </a:r>
          </a:p>
        </p:txBody>
      </p:sp>
      <p:sp>
        <p:nvSpPr>
          <p:cNvPr id="9218" name="Text Box 2"/>
          <p:cNvSpPr txBox="1">
            <a:spLocks noChangeArrowheads="1"/>
          </p:cNvSpPr>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9pPr>
          </a:lstStyle>
          <a:p>
            <a:pPr eaLnBrk="1" hangingPunct="1">
              <a:lnSpc>
                <a:spcPct val="90000"/>
              </a:lnSpc>
              <a:spcBef>
                <a:spcPts val="725"/>
              </a:spcBef>
              <a:buClr>
                <a:srgbClr val="466A82"/>
              </a:buClr>
              <a:buSzPct val="70000"/>
              <a:buFont typeface="Wingdings" charset="2"/>
              <a:buChar char=""/>
            </a:pPr>
            <a:r>
              <a:rPr lang="fr-CA" altLang="fr-FR" sz="2900" dirty="0">
                <a:latin typeface="Verdana" pitchFamily="32" charset="0"/>
                <a:cs typeface="Arial" charset="0"/>
              </a:rPr>
              <a:t>Option 2 : L'arpenteur </a:t>
            </a:r>
            <a:r>
              <a:rPr lang="fr-CA" altLang="fr-FR" sz="2900" dirty="0" smtClean="0">
                <a:latin typeface="Verdana" pitchFamily="32" charset="0"/>
                <a:cs typeface="Arial" charset="0"/>
              </a:rPr>
              <a:t>conteste </a:t>
            </a:r>
            <a:r>
              <a:rPr lang="fr-CA" altLang="fr-FR" sz="2900" dirty="0">
                <a:latin typeface="Verdana" pitchFamily="32" charset="0"/>
                <a:cs typeface="Arial" charset="0"/>
              </a:rPr>
              <a:t>la décision de “problème critique”.  L'arpenteur pourrait communiquer avec la DAG et la convaincre qu'il n'y a pas de problème critique dans ce cas. La DAG éliminera le message de problème critique et le statut de </a:t>
            </a:r>
            <a:r>
              <a:rPr lang="fr-CA" altLang="fr-FR" sz="2900" b="1" dirty="0" smtClean="0">
                <a:latin typeface="Verdana" pitchFamily="32" charset="0"/>
                <a:cs typeface="Arial" charset="0"/>
              </a:rPr>
              <a:t>Examen de la soumission </a:t>
            </a:r>
            <a:r>
              <a:rPr lang="fr-CA" altLang="fr-FR" sz="2900" b="1" dirty="0">
                <a:latin typeface="Verdana" pitchFamily="32" charset="0"/>
                <a:cs typeface="Arial" charset="0"/>
              </a:rPr>
              <a:t>finale </a:t>
            </a:r>
            <a:r>
              <a:rPr lang="fr-CA" altLang="fr-FR" sz="2900" b="1" dirty="0" smtClean="0">
                <a:latin typeface="Verdana" pitchFamily="32" charset="0"/>
                <a:cs typeface="Arial" charset="0"/>
              </a:rPr>
              <a:t>par </a:t>
            </a:r>
            <a:r>
              <a:rPr lang="fr-CA" altLang="fr-FR" sz="2900" b="1" dirty="0">
                <a:latin typeface="Verdana" pitchFamily="32" charset="0"/>
                <a:cs typeface="Arial" charset="0"/>
              </a:rPr>
              <a:t>la DAG </a:t>
            </a:r>
            <a:r>
              <a:rPr lang="fr-CA" altLang="fr-FR" sz="2900" dirty="0">
                <a:latin typeface="Verdana" pitchFamily="32" charset="0"/>
                <a:cs typeface="Arial" charset="0"/>
              </a:rPr>
              <a:t>deviendra </a:t>
            </a:r>
            <a:r>
              <a:rPr lang="fr-CA" altLang="fr-FR" sz="2900" dirty="0" smtClean="0">
                <a:latin typeface="Verdana" pitchFamily="32" charset="0"/>
                <a:cs typeface="Arial" charset="0"/>
              </a:rPr>
              <a:t>“Terminé”.</a:t>
            </a:r>
            <a:endParaRPr lang="fr-CA" altLang="fr-FR" sz="2900" dirty="0">
              <a:latin typeface="Verdana" pitchFamily="32"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a:t>
            </a:r>
            <a:endParaRPr lang="fr-CA" dirty="0"/>
          </a:p>
        </p:txBody>
      </p:sp>
      <p:sp>
        <p:nvSpPr>
          <p:cNvPr id="3" name="Content Placeholder 2"/>
          <p:cNvSpPr>
            <a:spLocks noGrp="1"/>
          </p:cNvSpPr>
          <p:nvPr>
            <p:ph idx="1"/>
          </p:nvPr>
        </p:nvSpPr>
        <p:spPr/>
        <p:txBody>
          <a:bodyPr/>
          <a:lstStyle/>
          <a:p>
            <a:r>
              <a:rPr lang="fr-CA" b="1" dirty="0" smtClean="0"/>
              <a:t>Option 1:</a:t>
            </a:r>
          </a:p>
          <a:p>
            <a:pPr marL="457200" indent="-457200">
              <a:buFont typeface="Arial" panose="020B0604020202020204" pitchFamily="34" charset="0"/>
              <a:buChar char="•"/>
            </a:pPr>
            <a:r>
              <a:rPr lang="fr-CA" dirty="0" smtClean="0"/>
              <a:t>Faites les corrections nécessaires au document</a:t>
            </a:r>
          </a:p>
          <a:p>
            <a:pPr marL="457200" indent="-457200">
              <a:buFont typeface="Arial" panose="020B0604020202020204" pitchFamily="34" charset="0"/>
              <a:buChar char="•"/>
            </a:pPr>
            <a:r>
              <a:rPr lang="fr-CA" dirty="0" err="1" smtClean="0"/>
              <a:t>Clickez</a:t>
            </a:r>
            <a:r>
              <a:rPr lang="fr-CA" dirty="0" smtClean="0"/>
              <a:t> sur </a:t>
            </a:r>
            <a:r>
              <a:rPr lang="fr-CA" b="1" dirty="0" smtClean="0"/>
              <a:t>Amender liste de vérification</a:t>
            </a:r>
          </a:p>
          <a:p>
            <a:pPr marL="457200" indent="-457200">
              <a:buFont typeface="Arial" panose="020B0604020202020204" pitchFamily="34" charset="0"/>
              <a:buChar char="•"/>
            </a:pPr>
            <a:r>
              <a:rPr lang="fr-CA" dirty="0" smtClean="0"/>
              <a:t>Vous serez alors de retour à la page Liste de vérification</a:t>
            </a:r>
            <a:r>
              <a:rPr lang="fr-CA" b="1" dirty="0" smtClean="0"/>
              <a:t> </a:t>
            </a:r>
            <a:endParaRPr lang="fr-CA" b="1" dirty="0"/>
          </a:p>
        </p:txBody>
      </p:sp>
    </p:spTree>
    <p:extLst>
      <p:ext uri="{BB962C8B-B14F-4D97-AF65-F5344CB8AC3E}">
        <p14:creationId xmlns:p14="http://schemas.microsoft.com/office/powerpoint/2010/main" val="55207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Problème critique – Amender liste</a:t>
            </a:r>
            <a:endParaRPr lang="fr-CA" dirty="0"/>
          </a:p>
        </p:txBody>
      </p:sp>
      <p:sp>
        <p:nvSpPr>
          <p:cNvPr id="3" name="Content Placeholder 2"/>
          <p:cNvSpPr>
            <a:spLocks noGrp="1"/>
          </p:cNvSpPr>
          <p:nvPr>
            <p:ph idx="1"/>
          </p:nvPr>
        </p:nvSpPr>
        <p:spPr/>
        <p:txBody>
          <a:bodyPr/>
          <a:lstStyle/>
          <a:p>
            <a:endParaRPr lang="en-CA" dirty="0"/>
          </a:p>
        </p:txBody>
      </p:sp>
      <p:pic>
        <p:nvPicPr>
          <p:cNvPr id="307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953" y="1838130"/>
            <a:ext cx="6480722" cy="466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2339752" y="4221088"/>
            <a:ext cx="576064"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sp>
        <p:nvSpPr>
          <p:cNvPr id="12" name="Rectangle 11"/>
          <p:cNvSpPr/>
          <p:nvPr/>
        </p:nvSpPr>
        <p:spPr bwMode="auto">
          <a:xfrm>
            <a:off x="5292080" y="4589512"/>
            <a:ext cx="576064"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44525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fr-CA" altLang="fr-FR" sz="3200" dirty="0" smtClean="0">
                <a:solidFill>
                  <a:srgbClr val="466A82"/>
                </a:solidFill>
                <a:cs typeface="Arial" charset="0"/>
              </a:rPr>
              <a:t>Problème critique – Amender liste</a:t>
            </a:r>
            <a:endParaRPr lang="fr-CA" altLang="fr-FR" sz="3200" dirty="0">
              <a:solidFill>
                <a:srgbClr val="466A82"/>
              </a:solidFill>
              <a:cs typeface="Arial" charset="0"/>
            </a:endParaRPr>
          </a:p>
        </p:txBody>
      </p:sp>
      <p:sp>
        <p:nvSpPr>
          <p:cNvPr id="11266" name="Text Box 2"/>
          <p:cNvSpPr txBox="1">
            <a:spLocks noChangeArrowheads="1"/>
          </p:cNvSpPr>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charset="0"/>
              </a:defRPr>
            </a:lvl9pPr>
          </a:lstStyle>
          <a:p>
            <a:pPr eaLnBrk="1" hangingPunct="1">
              <a:lnSpc>
                <a:spcPct val="90000"/>
              </a:lnSpc>
              <a:spcBef>
                <a:spcPts val="725"/>
              </a:spcBef>
              <a:buClr>
                <a:srgbClr val="466A82"/>
              </a:buClr>
              <a:buSzPct val="70000"/>
              <a:buFont typeface="Wingdings" charset="2"/>
              <a:buChar char=""/>
            </a:pPr>
            <a:r>
              <a:rPr lang="fr-CA" altLang="fr-FR" sz="2900" dirty="0">
                <a:latin typeface="Verdana" pitchFamily="32" charset="0"/>
                <a:cs typeface="Arial" charset="0"/>
              </a:rPr>
              <a:t>Vous devez renommer votre liste de vérification</a:t>
            </a:r>
          </a:p>
          <a:p>
            <a:pPr eaLnBrk="1" hangingPunct="1">
              <a:lnSpc>
                <a:spcPct val="90000"/>
              </a:lnSpc>
              <a:spcBef>
                <a:spcPts val="725"/>
              </a:spcBef>
              <a:buClr>
                <a:srgbClr val="466A82"/>
              </a:buClr>
              <a:buSzPct val="70000"/>
              <a:buFont typeface="Wingdings" charset="2"/>
              <a:buChar char=""/>
            </a:pPr>
            <a:r>
              <a:rPr lang="fr-CA" altLang="fr-FR" sz="2900" dirty="0">
                <a:latin typeface="Verdana" pitchFamily="32" charset="0"/>
                <a:cs typeface="Arial" charset="0"/>
              </a:rPr>
              <a:t>Vous pouvez créer une nouvelle liste ou modifier une liste existante qui s'applique au même projet</a:t>
            </a:r>
          </a:p>
          <a:p>
            <a:pPr eaLnBrk="1" hangingPunct="1">
              <a:lnSpc>
                <a:spcPct val="90000"/>
              </a:lnSpc>
              <a:spcBef>
                <a:spcPts val="725"/>
              </a:spcBef>
              <a:buClr>
                <a:srgbClr val="466A82"/>
              </a:buClr>
              <a:buSzPct val="70000"/>
              <a:buFont typeface="Wingdings" charset="2"/>
              <a:buChar char=""/>
            </a:pPr>
            <a:r>
              <a:rPr lang="fr-CA" altLang="fr-FR" sz="2900" dirty="0">
                <a:latin typeface="Verdana" pitchFamily="32" charset="0"/>
                <a:cs typeface="Arial" charset="0"/>
              </a:rPr>
              <a:t>Pour modifier une liste existante, cliquez sur </a:t>
            </a:r>
            <a:r>
              <a:rPr lang="fr-CA" altLang="fr-FR" sz="2900" b="1" dirty="0">
                <a:latin typeface="Verdana" pitchFamily="32" charset="0"/>
                <a:cs typeface="Arial" charset="0"/>
              </a:rPr>
              <a:t>Copier liste de vérification </a:t>
            </a:r>
            <a:r>
              <a:rPr lang="fr-CA" altLang="fr-FR" sz="2900" b="1" dirty="0" err="1" smtClean="0">
                <a:latin typeface="Verdana" pitchFamily="32" charset="0"/>
                <a:cs typeface="Arial" charset="0"/>
              </a:rPr>
              <a:t>précédement</a:t>
            </a:r>
            <a:r>
              <a:rPr lang="fr-CA" altLang="fr-FR" sz="2900" b="1" dirty="0" smtClean="0">
                <a:latin typeface="Verdana" pitchFamily="32" charset="0"/>
                <a:cs typeface="Arial" charset="0"/>
              </a:rPr>
              <a:t> </a:t>
            </a:r>
            <a:r>
              <a:rPr lang="fr-CA" altLang="fr-FR" sz="2900" b="1" dirty="0">
                <a:latin typeface="Verdana" pitchFamily="32" charset="0"/>
                <a:cs typeface="Arial" charset="0"/>
              </a:rPr>
              <a:t>remplie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9pPr>
          </a:lstStyle>
          <a:p>
            <a:pPr eaLnBrk="1" hangingPunct="1"/>
            <a:r>
              <a:rPr lang="fr-CA" altLang="fr-FR" sz="3200" dirty="0" smtClean="0">
                <a:solidFill>
                  <a:srgbClr val="466A82"/>
                </a:solidFill>
                <a:cs typeface="Arial" charset="0"/>
              </a:rPr>
              <a:t>Problème critique – Amender liste</a:t>
            </a:r>
            <a:endParaRPr lang="fr-CA" altLang="fr-FR" sz="3200" dirty="0">
              <a:solidFill>
                <a:srgbClr val="466A82"/>
              </a:solidFill>
              <a:cs typeface="Arial" charset="0"/>
            </a:endParaRPr>
          </a:p>
        </p:txBody>
      </p:sp>
      <p:sp>
        <p:nvSpPr>
          <p:cNvPr id="12290" name="Text Box 2"/>
          <p:cNvSpPr txBox="1">
            <a:spLocks noChangeArrowheads="1"/>
          </p:cNvSpPr>
          <p:nvPr/>
        </p:nvSpPr>
        <p:spPr bwMode="auto">
          <a:xfrm>
            <a:off x="976313" y="1557338"/>
            <a:ext cx="8167687" cy="525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rgbClr val="000000"/>
                </a:solidFill>
                <a:latin typeface="Arial" charset="0"/>
              </a:defRPr>
            </a:lvl9pPr>
          </a:lstStyle>
          <a:p>
            <a:pPr eaLnBrk="1" hangingPunct="1">
              <a:spcBef>
                <a:spcPts val="725"/>
              </a:spcBef>
              <a:buClrTx/>
              <a:buSzPct val="70000"/>
              <a:buFontTx/>
              <a:buNone/>
            </a:pPr>
            <a:r>
              <a:rPr lang="fr-CA" altLang="fr-FR" sz="2900">
                <a:latin typeface="Verdana" pitchFamily="32" charset="0"/>
                <a:cs typeface="Arial" charset="0"/>
              </a:rPr>
              <a:t>En cochant «Copier» la liste déjà remplie apparaîtra dans un menu déroulant. Choisissez la liste requise</a:t>
            </a:r>
          </a:p>
        </p:txBody>
      </p:sp>
      <p:grpSp>
        <p:nvGrpSpPr>
          <p:cNvPr id="2" name="Group 1"/>
          <p:cNvGrpSpPr/>
          <p:nvPr/>
        </p:nvGrpSpPr>
        <p:grpSpPr>
          <a:xfrm>
            <a:off x="1115617" y="2924944"/>
            <a:ext cx="5544616" cy="3890171"/>
            <a:chOff x="1115617" y="2924944"/>
            <a:chExt cx="5544616" cy="3890171"/>
          </a:xfrm>
        </p:grpSpPr>
        <p:grpSp>
          <p:nvGrpSpPr>
            <p:cNvPr id="6" name="Group 5"/>
            <p:cNvGrpSpPr/>
            <p:nvPr/>
          </p:nvGrpSpPr>
          <p:grpSpPr>
            <a:xfrm>
              <a:off x="1115617" y="2924944"/>
              <a:ext cx="5544616" cy="3890171"/>
              <a:chOff x="1115617" y="2924944"/>
              <a:chExt cx="5544616" cy="3890171"/>
            </a:xfrm>
          </p:grpSpPr>
          <p:pic>
            <p:nvPicPr>
              <p:cNvPr id="8"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3" y="2924944"/>
                <a:ext cx="5400600" cy="389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bwMode="auto">
              <a:xfrm>
                <a:off x="1115617" y="5157192"/>
                <a:ext cx="1224136" cy="504056"/>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grpSp>
        <p:sp>
          <p:nvSpPr>
            <p:cNvPr id="7" name="Oval 6"/>
            <p:cNvSpPr/>
            <p:nvPr/>
          </p:nvSpPr>
          <p:spPr bwMode="auto">
            <a:xfrm>
              <a:off x="4427984" y="5085184"/>
              <a:ext cx="2232249" cy="43204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CA" sz="2400" b="0" i="0" u="none" strike="noStrike" cap="none" normalizeH="0" baseline="0" smtClean="0">
                <a:ln>
                  <a:noFill/>
                </a:ln>
                <a:solidFill>
                  <a:schemeClr val="bg1"/>
                </a:solidFill>
                <a:effectLst/>
                <a:latin typeface="Arial"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fr-FR"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fr-FR"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542</Words>
  <Application>Microsoft Office PowerPoint</Application>
  <PresentationFormat>On-screen Show (4:3)</PresentationFormat>
  <Paragraphs>50</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Default Design</vt:lpstr>
      <vt:lpstr>PowerPoint Presentation</vt:lpstr>
      <vt:lpstr>PowerPoint Presentation</vt:lpstr>
      <vt:lpstr>PowerPoint Presentation</vt:lpstr>
      <vt:lpstr>Problème critique</vt:lpstr>
      <vt:lpstr>PowerPoint Presentation</vt:lpstr>
      <vt:lpstr>Problème critique</vt:lpstr>
      <vt:lpstr>Problème critique – Amender liste</vt:lpstr>
      <vt:lpstr>PowerPoint Presentation</vt:lpstr>
      <vt:lpstr>PowerPoint Presentation</vt:lpstr>
      <vt:lpstr>PowerPoint Presentation</vt:lpstr>
      <vt:lpstr>PowerPoint Presentation</vt:lpstr>
      <vt:lpstr>PowerPoint Presentation</vt:lpstr>
      <vt:lpstr>Problème critique – Amender liste</vt:lpstr>
      <vt:lpstr>Problème critique – Amender liste</vt:lpstr>
      <vt:lpstr>Problème critique – Soumission finale</vt:lpstr>
      <vt:lpstr>Problème critique – Soumission finale complété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 van der Plas</dc:creator>
  <cp:lastModifiedBy>Agi, Benson</cp:lastModifiedBy>
  <cp:revision>38</cp:revision>
  <cp:lastPrinted>1601-01-01T00:00:00Z</cp:lastPrinted>
  <dcterms:created xsi:type="dcterms:W3CDTF">2010-03-01T01:37:44Z</dcterms:created>
  <dcterms:modified xsi:type="dcterms:W3CDTF">2015-09-29T13:28:18Z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5a4e1cbbe0144b189a84f71200dda993</vt:lpwstr>
  </property>
  <property fmtid="{D5CDD505-2E9C-101B-9397-08002B2CF9AE}" pid="3" name="IsExistingPresentation">
    <vt:lpwstr>Yes</vt:lpwstr>
  </property>
  <property fmtid="{D5CDD505-2E9C-101B-9397-08002B2CF9AE}" pid="4" name="SlidesCount">
    <vt:lpwstr>16</vt:lpwstr>
  </property>
</Properties>
</file>